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4" r:id="rId3"/>
    <p:sldId id="284" r:id="rId4"/>
    <p:sldId id="259" r:id="rId5"/>
    <p:sldId id="285" r:id="rId6"/>
    <p:sldId id="305" r:id="rId7"/>
    <p:sldId id="264" r:id="rId8"/>
    <p:sldId id="281" r:id="rId9"/>
    <p:sldId id="262" r:id="rId10"/>
    <p:sldId id="286" r:id="rId11"/>
    <p:sldId id="282" r:id="rId12"/>
    <p:sldId id="260" r:id="rId13"/>
    <p:sldId id="287" r:id="rId14"/>
    <p:sldId id="271" r:id="rId15"/>
    <p:sldId id="265" r:id="rId16"/>
    <p:sldId id="288" r:id="rId17"/>
    <p:sldId id="263" r:id="rId18"/>
    <p:sldId id="291" r:id="rId19"/>
    <p:sldId id="289" r:id="rId20"/>
    <p:sldId id="298" r:id="rId21"/>
    <p:sldId id="295" r:id="rId22"/>
    <p:sldId id="299" r:id="rId23"/>
    <p:sldId id="296" r:id="rId24"/>
    <p:sldId id="297" r:id="rId25"/>
    <p:sldId id="290" r:id="rId26"/>
    <p:sldId id="300" r:id="rId27"/>
    <p:sldId id="301" r:id="rId28"/>
    <p:sldId id="302" r:id="rId29"/>
    <p:sldId id="303" r:id="rId30"/>
    <p:sldId id="27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8A665D"/>
    <a:srgbClr val="99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89EE-0680-40E4-BBC2-5A2613E2B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9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CF42-081A-41A9-824C-601B6B189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1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4906-C4C9-4DD2-B753-205642052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4E4D-053B-4402-92EE-D9D2BCACE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DE9-0209-4AD0-B449-F88D18069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7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D229-A2F0-40D5-89E4-D4017444A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6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8315-0D44-4FD5-8DB9-ED8262E8E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5720-30B3-42C0-85F7-29A5FC490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65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0B86-DE62-4FB5-A7D4-0D0EC1DFD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C64-8049-4563-8E83-2BB32C3CF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D7F3-9D96-42B6-82AD-BD03A3BE8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5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E56B3D5-81E9-442A-92E3-C60C07863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ek\Downloads\iStock-9443514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95" y="1"/>
            <a:ext cx="12228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76800"/>
            <a:ext cx="8229600" cy="1600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 ExtraBold" panose="020B0004020202020204" pitchFamily="34" charset="0"/>
              </a:rPr>
              <a:t>How To Talk With Your Kids About Salvation</a:t>
            </a:r>
          </a:p>
        </p:txBody>
      </p:sp>
    </p:spTree>
    <p:extLst>
      <p:ext uri="{BB962C8B-B14F-4D97-AF65-F5344CB8AC3E}">
        <p14:creationId xmlns:p14="http://schemas.microsoft.com/office/powerpoint/2010/main" val="179491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E7F61-77D0-C687-B8F3-E6E6C2CF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FE01F0-E819-AD84-0B61-EB8412828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Do’s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D99A3A8-3E0C-E51D-AA0A-C18B03A2F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Help your child know the difference between baptism and salvation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Or between taking the Lord’s Supper and salvation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Or between joining the church &amp; salvation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80653FD-0CD2-5061-9D01-DCA4D431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381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8305800" cy="4221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Wait until your child shows he understands the commitment involved before leading him in a prayer to receive Jesus.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Go see the pastor together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210800" y="60198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.  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69846-6C84-E50B-4F94-60404A711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Do’s</a:t>
            </a:r>
          </a:p>
        </p:txBody>
      </p:sp>
    </p:spTree>
    <p:extLst>
      <p:ext uri="{BB962C8B-B14F-4D97-AF65-F5344CB8AC3E}">
        <p14:creationId xmlns:p14="http://schemas.microsoft.com/office/powerpoint/2010/main" val="7877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Some Don’ts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4478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ask questions with yes or no answers</a:t>
            </a:r>
          </a:p>
          <a:p>
            <a:pPr lvl="1" eaLnBrk="1" hangingPunct="1"/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Have them answer questions in their own words </a:t>
            </a:r>
          </a:p>
          <a:p>
            <a:pPr lvl="1" eaLnBrk="1" hangingPunct="1"/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Ask: “What does it mean to become a Christian?”</a:t>
            </a:r>
          </a:p>
          <a:p>
            <a:pPr eaLnBrk="1" hangingPunct="1"/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ask leading questions</a:t>
            </a:r>
          </a:p>
          <a:p>
            <a:pPr lvl="1" eaLnBrk="1" hangingPunct="1"/>
            <a:r>
              <a:rPr lang="en-US" altLang="en-US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You love Jesus, don’t you Timmy?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277600" y="624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440C6-B7B0-D1E9-90FA-80D12D2A8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A0477C4-A0AC-301E-7B09-A95F6CBAA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Some Don’ts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41D1441-12F1-2FDD-6BD7-5E4BB5F9E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1752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use figures of speech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Don't rush a child – each one comes to Christ as he or she is ready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D479C3B3-25F1-9FA7-7CA1-91CD946AB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24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165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2954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Don't use scare tactics or use fear as a motive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use peer pressure or try to get a child to follow a group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give rewards for a response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tell children that they are saved after they respond (that’s Holy Spirit’s job)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049000" y="61722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. 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5F715-7A2F-4B44-F0A2-19289685E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Some Don’ts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133600"/>
            <a:ext cx="8382000" cy="4419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belittle their interest or make them feel foolish for bringing up the subject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Don’t harshly say, “You’re not ready for that; we’ll talk about this when you’re ready.”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0" y="6080127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… 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0CB6C9-F55D-AAF0-B5F4-492A3DBBF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74637"/>
            <a:ext cx="8686800" cy="152399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Children Aren’t Quite 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BE6D9-E6B2-7FDD-BE13-2E1AB172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B4EE01B-ECB0-8928-3A38-B98E0E97C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74637"/>
            <a:ext cx="8686800" cy="152399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Children Aren’t Quite Ready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96D7C45-5E40-9698-0816-4803693DA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2209800"/>
            <a:ext cx="8229600" cy="3916364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Instead:</a:t>
            </a:r>
          </a:p>
          <a:p>
            <a:pPr lvl="1" eaLnBrk="1" hangingPunct="1"/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Answer their present questions</a:t>
            </a:r>
          </a:p>
          <a:p>
            <a:pPr lvl="1" eaLnBrk="1" hangingPunct="1"/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Clarify their understanding</a:t>
            </a:r>
          </a:p>
          <a:p>
            <a:pPr lvl="1" eaLnBrk="1" hangingPunct="1"/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Compliment their interest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80577DE0-3923-A30F-33EB-9683F01A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6080127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. &gt;</a:t>
            </a:r>
          </a:p>
        </p:txBody>
      </p:sp>
    </p:spTree>
    <p:extLst>
      <p:ext uri="{BB962C8B-B14F-4D97-AF65-F5344CB8AC3E}">
        <p14:creationId xmlns:p14="http://schemas.microsoft.com/office/powerpoint/2010/main" val="28336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8382000" cy="16303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057400"/>
            <a:ext cx="8382000" cy="4068764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 Seriousness of Sin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Sometimes it’s hard to see our own children as lost sinners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But they have to realize they’re lost in order to be saved.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F4AC5-BD2C-1846-1230-7D5100F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144AEB91-0C59-1118-6FAC-BDF897C1B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057400"/>
            <a:ext cx="8382000" cy="4267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 Cross - Make sure your child understands the cross</a:t>
            </a:r>
          </a:p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1 Corinthians 2:2  “For I determined to know nothing among you except Jesus Christ </a:t>
            </a:r>
            <a:r>
              <a:rPr lang="en-US" altLang="en-US" sz="44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and Him crucified</a:t>
            </a: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882F03C-884B-9935-285A-43FCD6F9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BD664E-A71E-A742-F909-DDA081B47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8382000" cy="16303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7426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09BED-262A-AD9D-B103-21ACFCC2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A645CFD2-D231-D25E-93B9-52D8B48C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2286000"/>
            <a:ext cx="83058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Romans 5:6, NLT  “When we were utterly helpless, Christ came at just the right time and </a:t>
            </a:r>
            <a:r>
              <a:rPr lang="en-US" altLang="en-US" sz="40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died for us sinners</a:t>
            </a: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7CC9CB3-CE28-CA69-49CD-2202374B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24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DC9885-6B20-EC71-A55C-1055688BE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8382000" cy="16303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65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4ABA5-F204-CDFD-4502-F569A4E1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>
            <a:extLst>
              <a:ext uri="{FF2B5EF4-FFF2-40B4-BE49-F238E27FC236}">
                <a16:creationId xmlns:a16="http://schemas.microsoft.com/office/drawing/2014/main" id="{674E2C47-AFE5-B8F7-91FF-42834CABA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133600"/>
            <a:ext cx="8153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Deuteronomy 6:6-8  “These words that I am giving you today are to be in your heart. 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Repeat them to your children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. Talk about them when you sit in your house and when you walk along the road, when you lie down and when you get up.”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35FCCD-6A28-0E55-4946-1F58B69A9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8382000" cy="1447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Biblically, Parents are the Key Disciple-Makers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50A215F-D207-5F08-AB13-C626C581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909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uiExpand="1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18841-244A-79B4-9F3F-A04176156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C255F14-D138-78AF-8671-2F40F9FDF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269F32-35FF-3D0A-80FE-4C840E8B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2057400"/>
            <a:ext cx="8534400" cy="4267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Salvation is a Free Gift</a:t>
            </a:r>
          </a:p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Ephesians 2:8, Message  “Saving is all his idea, and all his work. All we do is trust him enough to let him do it. </a:t>
            </a:r>
            <a:r>
              <a:rPr lang="en-US" altLang="en-US" sz="44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It's God's gift </a:t>
            </a: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from start to finish!”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E09792F3-36CF-EB4B-5ACF-02B87B1D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804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ECDC4-B9C6-6B92-36CB-47424373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E64D7AB-6C68-0946-3129-BC232EC80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659CB58-526F-51EE-7B23-9BB4266AC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0574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Faith: </a:t>
            </a: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Faith is trusting Jesus Christ to do things for me I </a:t>
            </a:r>
            <a:r>
              <a:rPr lang="en-US" altLang="en-US" sz="40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cannot</a:t>
            </a: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 do for myself.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I cannot make myself right with God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I cannot earn my own salvation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6602994-FADF-3F87-B4FE-D85F1C46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35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14531-BBF1-D20F-0C11-9D0A519A6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F291A2-7529-21F4-73B4-5E5CEEBAB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24CBD7A-9538-1A0C-1624-A9F97EEDF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0574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Romans 5:1, NLT  “We have been made right in God's sight </a:t>
            </a:r>
            <a:r>
              <a:rPr lang="en-US" altLang="en-US" sz="44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by faith</a:t>
            </a: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1169AD5-9797-4861-D088-154D519C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305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6C55E3-BE24-7D13-267C-82105C73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C33BB1-4A7F-AF3B-C7B2-8FD0954D4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33A232-9B77-EB17-0D45-7EE9458F8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0574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Repentance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Repentance is a change of attitude</a:t>
            </a:r>
          </a:p>
          <a:p>
            <a:pPr lvl="1"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It is turning to God from having it my way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A640B2AF-1893-3580-EC87-01067339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6126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396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706B4-D09E-B3D5-6ED9-5E2F4E52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8909A6-7DAD-E093-3285-0FAB31E92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Key Areas of Understanding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2D4F9E5-7CDA-B32F-0C92-762F43F44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2209800"/>
            <a:ext cx="83820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Acts 3:19, Message  “Now it's time to change your ways! Turn to face God so he can wipe away your sins, pour out showers of blessing to refresh you”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E8457C2-9653-19CA-66E5-71B200F1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6126162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. &gt;</a:t>
            </a:r>
          </a:p>
        </p:txBody>
      </p:sp>
    </p:spTree>
    <p:extLst>
      <p:ext uri="{BB962C8B-B14F-4D97-AF65-F5344CB8AC3E}">
        <p14:creationId xmlns:p14="http://schemas.microsoft.com/office/powerpoint/2010/main" val="28052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6F80A-EBB7-1A9E-2637-43D8A6C8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5D52095-E94A-9AB3-F187-30836EEB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2286000"/>
            <a:ext cx="8305800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John 16:8-9 “When He [the Holy Spirit] comes, He will </a:t>
            </a:r>
            <a:r>
              <a:rPr lang="en-US" altLang="en-US" sz="40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convict the world about sin</a:t>
            </a: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, righteousness, and judgment: about sin, because they do not believe in Me”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5097BA2-B83A-EFC8-BAE0-A23E45022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24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E4F02-6443-13C5-F803-92D19A234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8382000" cy="1858962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Don’t Feel Protective if Your Child is Under Conviction</a:t>
            </a:r>
          </a:p>
        </p:txBody>
      </p:sp>
    </p:spTree>
    <p:extLst>
      <p:ext uri="{BB962C8B-B14F-4D97-AF65-F5344CB8AC3E}">
        <p14:creationId xmlns:p14="http://schemas.microsoft.com/office/powerpoint/2010/main" val="25169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C3E0EE-DE0F-8AE9-ED65-A84D48A5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F1EC0BE-1F49-D7ED-EAF9-6AB5A02DB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8382000" cy="14017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a Person is Saved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F07A94-1D01-C620-9C45-E2A5ACA0D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981200"/>
            <a:ext cx="7772400" cy="434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 person is saved when he commits all that he knows about himself to all that he knows about God.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E8B0FDB-82D6-9468-6E85-27945ECE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24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274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88DF2-B376-F968-5F3D-C23266BE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47A562-995E-A98F-BADC-6587EC2E5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8382000" cy="14017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a Person is Saved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A8E1DC-C271-1E34-2E99-5772D6F2D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8458200" cy="4648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 child won’t yet know everything about himself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Children don’t know about their careers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or their spouses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And fourth graders can’t commit their driving to the Lord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5E335F7F-6016-44AD-08C0-496134085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054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7B673-9A0D-D9F5-E9B0-1CEDF318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4DA45E1-3FFF-BC4C-894F-A5C9FB888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8382000" cy="14017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a Person is Saved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9A3D977-5946-CBA6-74F8-0748639A7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8458200" cy="4648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 child will not know everything about God…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Children don’t yet understand the doctrine of the virgin birth 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Children won’t be able to explain the doctrine of the Trinity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DD7167E-D68C-70E3-997E-519C1E24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365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17375-2990-7B4F-63A1-9F432C2CB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DA207AE-FD9A-9B54-0824-FE981C60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8382000" cy="140176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When a Person is Saved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7049305-D117-F75B-E41F-699B749DD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16764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When our understanding of God or ourselves increases, we adjust our commitment</a:t>
            </a:r>
          </a:p>
          <a:p>
            <a:pPr eaLnBrk="1" hangingPunct="1"/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This is Christian growth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EFA5AA6-3B8A-FF5A-2D57-B44E175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6019800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Rockwell Extra Bold" pitchFamily="18" charset="0"/>
              </a:rPr>
              <a:t>.  .</a:t>
            </a:r>
          </a:p>
        </p:txBody>
      </p:sp>
    </p:spTree>
    <p:extLst>
      <p:ext uri="{BB962C8B-B14F-4D97-AF65-F5344CB8AC3E}">
        <p14:creationId xmlns:p14="http://schemas.microsoft.com/office/powerpoint/2010/main" val="8620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D6176-8F13-C23E-A042-AAE2E70EC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>
            <a:extLst>
              <a:ext uri="{FF2B5EF4-FFF2-40B4-BE49-F238E27FC236}">
                <a16:creationId xmlns:a16="http://schemas.microsoft.com/office/drawing/2014/main" id="{35E4A1AF-4E18-7A3F-93D0-EC7E227A3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83820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Ephesians 6:4  “And fathers, don’t stir up anger in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your children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, but bring them up in the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training and instruction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of the Lord.”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2E588B0-A7BD-A13E-DEF6-A53522D2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uiExpand="1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3556" r="4285" b="16428"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1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0"/>
            <a:ext cx="8229600" cy="46021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Acts 2:39  “For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 promise is for you and for your children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, and for all who are far off, as many as the Lord our God will call.”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AA186A0-7330-7608-6B5E-68EA0918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8D029-B53C-CBF7-FE16-A8F7128F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7283C308-1FF4-2426-FD5E-829F8B1FB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752600"/>
            <a:ext cx="8229600" cy="43735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Acts 16:31  “So they said, “Believe on the Lord Jesus, and you will be saved—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you and your household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.”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6841775-0B41-95BD-7BCA-0EDB6B80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921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3CE49-FD25-0E16-C021-787F1EC3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>
            <a:extLst>
              <a:ext uri="{FF2B5EF4-FFF2-40B4-BE49-F238E27FC236}">
                <a16:creationId xmlns:a16="http://schemas.microsoft.com/office/drawing/2014/main" id="{DD32921E-3CFF-9BC2-FB22-DEE71B1FC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2057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Because so many really which struggled for clarity in their own conversion.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“Which time was I really saved?”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8D19F3-1257-B434-EE3A-610A00A9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8382000" cy="1676400"/>
          </a:xfrm>
        </p:spPr>
        <p:txBody>
          <a:bodyPr/>
          <a:lstStyle/>
          <a:p>
            <a:pPr eaLnBrk="1" hangingPunct="1"/>
            <a:r>
              <a:rPr lang="en-US" altLang="en-US" sz="4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So Why Are So Many Parents Uncomfortable With This?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C3C859C-8B83-BB01-8E2A-AD5778A73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&gt;</a:t>
            </a:r>
          </a:p>
        </p:txBody>
      </p:sp>
    </p:spTree>
    <p:extLst>
      <p:ext uri="{BB962C8B-B14F-4D97-AF65-F5344CB8AC3E}">
        <p14:creationId xmlns:p14="http://schemas.microsoft.com/office/powerpoint/2010/main" val="25895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Children Can Be Saved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8305800" cy="4572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They can understand the plan of salvation</a:t>
            </a:r>
          </a:p>
          <a:p>
            <a:pPr lvl="1"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 Gospel is simple</a:t>
            </a:r>
          </a:p>
          <a:p>
            <a:pPr lvl="1"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They can remember their responsibilities at short stop and learn the names of the state capitals. Now, suddenly…?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25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524000"/>
            <a:ext cx="8610600" cy="43434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can trust Christ to save them</a:t>
            </a:r>
          </a:p>
          <a:p>
            <a:pPr lvl="1" eaLnBrk="1" hangingPunct="1"/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Luke 18:17   “I assure you: Whoever does not welcome the kingdom of God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like a little child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never enter it.”</a:t>
            </a:r>
          </a:p>
          <a:p>
            <a:pPr lvl="1" eaLnBrk="1" hangingPunct="1"/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Adults need childlike faith; it’s not the other way around.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44200" y="6172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. .  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A655E-50DD-6BCB-B722-6EACF656E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Children Can Be Saved</a:t>
            </a:r>
          </a:p>
        </p:txBody>
      </p:sp>
    </p:spTree>
    <p:extLst>
      <p:ext uri="{BB962C8B-B14F-4D97-AF65-F5344CB8AC3E}">
        <p14:creationId xmlns:p14="http://schemas.microsoft.com/office/powerpoint/2010/main" val="16152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2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Do’s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Pray</a:t>
            </a: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 for your child’s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anose="020F0502020204030204" pitchFamily="34" charset="0"/>
              </a:rPr>
              <a:t>The Holy Spirit can make the light come on!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277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Rockwell Extra Bold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957</Words>
  <Application>Microsoft Office PowerPoint</Application>
  <PresentationFormat>Widescreen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ExtraBold</vt:lpstr>
      <vt:lpstr>Arial</vt:lpstr>
      <vt:lpstr>Arial Rounded MT Bold</vt:lpstr>
      <vt:lpstr>Calibri</vt:lpstr>
      <vt:lpstr>Rockwell Extra Bold</vt:lpstr>
      <vt:lpstr>Default Design</vt:lpstr>
      <vt:lpstr>How To Talk With Your Kids About Salvation</vt:lpstr>
      <vt:lpstr>Biblically, Parents are the Key Disciple-Makers </vt:lpstr>
      <vt:lpstr>PowerPoint Presentation</vt:lpstr>
      <vt:lpstr>PowerPoint Presentation</vt:lpstr>
      <vt:lpstr>PowerPoint Presentation</vt:lpstr>
      <vt:lpstr>So Why Are So Many Parents Uncomfortable With This?</vt:lpstr>
      <vt:lpstr>Children Can Be Saved</vt:lpstr>
      <vt:lpstr>Children Can Be Saved</vt:lpstr>
      <vt:lpstr>Some Do’s</vt:lpstr>
      <vt:lpstr>Some Do’s</vt:lpstr>
      <vt:lpstr>Some Do’s</vt:lpstr>
      <vt:lpstr>Some Don’ts</vt:lpstr>
      <vt:lpstr>Some Don’ts</vt:lpstr>
      <vt:lpstr>Some Don’ts</vt:lpstr>
      <vt:lpstr>When Children Aren’t Quite Ready</vt:lpstr>
      <vt:lpstr>When Children Aren’t Quite Ready</vt:lpstr>
      <vt:lpstr>Key Areas of Understanding</vt:lpstr>
      <vt:lpstr>Key Areas of Understanding</vt:lpstr>
      <vt:lpstr>Key Areas of Understanding</vt:lpstr>
      <vt:lpstr>Key Areas of Understanding</vt:lpstr>
      <vt:lpstr>Key Areas of Understanding</vt:lpstr>
      <vt:lpstr>Key Areas of Understanding</vt:lpstr>
      <vt:lpstr>Key Areas of Understanding</vt:lpstr>
      <vt:lpstr>Key Areas of Understanding</vt:lpstr>
      <vt:lpstr>Don’t Feel Protective if Your Child is Under Conviction</vt:lpstr>
      <vt:lpstr>When a Person is Saved</vt:lpstr>
      <vt:lpstr>When a Person is Saved</vt:lpstr>
      <vt:lpstr>When a Person is Saved</vt:lpstr>
      <vt:lpstr>When a Person is Saved</vt:lpstr>
      <vt:lpstr>PowerPoint Presentation</vt:lpstr>
    </vt:vector>
  </TitlesOfParts>
  <Company>First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Talk to Your Kids About Christ</dc:title>
  <dc:creator>Derek Gentle</dc:creator>
  <cp:lastModifiedBy>Derek Gentle</cp:lastModifiedBy>
  <cp:revision>49</cp:revision>
  <dcterms:created xsi:type="dcterms:W3CDTF">2005-01-14T20:20:08Z</dcterms:created>
  <dcterms:modified xsi:type="dcterms:W3CDTF">2025-06-29T02:19:55Z</dcterms:modified>
</cp:coreProperties>
</file>