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7"/>
  </p:notesMasterIdLst>
  <p:sldIdLst>
    <p:sldId id="308" r:id="rId4"/>
    <p:sldId id="338" r:id="rId5"/>
    <p:sldId id="322" r:id="rId6"/>
    <p:sldId id="274" r:id="rId7"/>
    <p:sldId id="328" r:id="rId8"/>
    <p:sldId id="329" r:id="rId9"/>
    <p:sldId id="335" r:id="rId10"/>
    <p:sldId id="334" r:id="rId11"/>
    <p:sldId id="337" r:id="rId12"/>
    <p:sldId id="277" r:id="rId13"/>
    <p:sldId id="336" r:id="rId14"/>
    <p:sldId id="327" r:id="rId15"/>
    <p:sldId id="268" r:id="rId16"/>
    <p:sldId id="339" r:id="rId17"/>
    <p:sldId id="323" r:id="rId18"/>
    <p:sldId id="344" r:id="rId19"/>
    <p:sldId id="309" r:id="rId20"/>
    <p:sldId id="273" r:id="rId21"/>
    <p:sldId id="310" r:id="rId22"/>
    <p:sldId id="317" r:id="rId23"/>
    <p:sldId id="321" r:id="rId24"/>
    <p:sldId id="316" r:id="rId25"/>
    <p:sldId id="307" r:id="rId26"/>
    <p:sldId id="278" r:id="rId27"/>
    <p:sldId id="272" r:id="rId28"/>
    <p:sldId id="318" r:id="rId29"/>
    <p:sldId id="348" r:id="rId30"/>
    <p:sldId id="349" r:id="rId31"/>
    <p:sldId id="301" r:id="rId32"/>
    <p:sldId id="345" r:id="rId33"/>
    <p:sldId id="267" r:id="rId34"/>
    <p:sldId id="312" r:id="rId35"/>
    <p:sldId id="291" r:id="rId36"/>
    <p:sldId id="270" r:id="rId37"/>
    <p:sldId id="289" r:id="rId38"/>
    <p:sldId id="260" r:id="rId39"/>
    <p:sldId id="263" r:id="rId40"/>
    <p:sldId id="346" r:id="rId41"/>
    <p:sldId id="347" r:id="rId42"/>
    <p:sldId id="292" r:id="rId43"/>
    <p:sldId id="302" r:id="rId44"/>
    <p:sldId id="256" r:id="rId45"/>
    <p:sldId id="285" r:id="rId46"/>
    <p:sldId id="283" r:id="rId47"/>
    <p:sldId id="280" r:id="rId48"/>
    <p:sldId id="275" r:id="rId49"/>
    <p:sldId id="293" r:id="rId50"/>
    <p:sldId id="286" r:id="rId51"/>
    <p:sldId id="294" r:id="rId52"/>
    <p:sldId id="295" r:id="rId53"/>
    <p:sldId id="288" r:id="rId54"/>
    <p:sldId id="265" r:id="rId55"/>
    <p:sldId id="34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B44"/>
    <a:srgbClr val="E64732"/>
    <a:srgbClr val="D7F0FE"/>
    <a:srgbClr val="9BA875"/>
    <a:srgbClr val="FB5C25"/>
    <a:srgbClr val="0E2C52"/>
    <a:srgbClr val="DF5A2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8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F1474-30B6-4689-A738-6F375E944B3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AFDAD-6331-40F2-9B4D-7424B8CB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9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FE52-4670-4F84-92BC-D9B431F3D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9105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54CA-942F-4D23-B58D-AAD002F9C2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0118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D7580-6B0E-470C-8236-32076145D2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6766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16DD2-DF6E-43D5-B268-67F9447885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8559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54564-65E9-4D9C-A89D-2B5DB96C52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180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AFBFD-66FB-43F9-9994-F2275EA988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8630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BF7A-D504-4C52-AB29-DEF04B0283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0967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F56F0-0752-4534-B152-DEFE0478D0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536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A1D0A-5150-42E8-A3E9-EC19228865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6154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A93CE-795C-43CC-B17D-3D8AECEB33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8381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D2BDB-EDFF-4AAC-A87A-FC5B333A3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3735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AEB73-F729-4F16-A78C-02B9B8FD00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98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BF1E-31FA-4674-BBF3-EECCA93954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6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81515-F2B6-42C3-9C64-4685967AD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62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64015-A595-4CEF-B325-A170508B34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86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DC1FC-0F11-4E65-90F2-8B1F12F8A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60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34E03-1325-4F82-B392-FAA8C34E3C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30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48A22-0E27-4EE8-A8E1-AFC05E0854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4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D1E3D-8E72-4BE5-995C-643C396D6B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39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1BEB0-7146-43F6-8D96-8BDE746AD1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79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C751C-14EA-45F0-B71F-A1A336CD69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39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044B6-FC81-401D-ACCC-8D77C00FD0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40A4-FC3F-4B11-BC5C-1A6219E0B69D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AE5FA-1CBA-4B9F-BAF8-38C89E5A2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F7F56D-4059-47D8-AB7F-E0DEFE02B76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4D2B17-C9C4-4201-A0AF-544D542EB03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7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xc.hu/browse.phtml?f=download&amp;id=71168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xc.hu/browse.phtml?f=download&amp;id=71168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xc.hu/browse.phtml?f=download&amp;id=106734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xc.hu/browse.phtml?f=download&amp;id=106734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xc.hu/browse.phtml?f=download&amp;id=544065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CEB64-F3C6-911F-C4E7-268610297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8B19D5F-C2E9-25B9-CAA3-7109555DD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3855"/>
            <a:ext cx="10076760" cy="669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1D5870-4ABB-30D4-0CE1-7E1918E7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Rescue Station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45C54-72E8-4480-047D-2D7826601978}"/>
              </a:ext>
            </a:extLst>
          </p:cNvPr>
          <p:cNvSpPr txBox="1"/>
          <p:nvPr/>
        </p:nvSpPr>
        <p:spPr>
          <a:xfrm>
            <a:off x="0" y="5638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Day </a:t>
            </a:r>
            <a:r>
              <a:rPr lang="en-US" sz="4800" b="1" dirty="0">
                <a:solidFill>
                  <a:prstClr val="white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5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533400"/>
            <a:ext cx="7010400" cy="5791200"/>
          </a:xfrm>
        </p:spPr>
        <p:txBody>
          <a:bodyPr>
            <a:noAutofit/>
          </a:bodyPr>
          <a:lstStyle/>
          <a:p>
            <a:pPr marL="274320" indent="-27432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is the Bible word for rescuer? </a:t>
            </a:r>
          </a:p>
          <a:p>
            <a:pPr marL="274320" indent="-27432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Who is the rescuer?</a:t>
            </a:r>
          </a:p>
          <a:p>
            <a:pPr marL="274320" indent="-27432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Who is Jesus that He can rescue us?</a:t>
            </a:r>
          </a:p>
          <a:p>
            <a:pPr marL="274320" indent="-27432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Could anyone else have rescued us?</a:t>
            </a:r>
          </a:p>
          <a:p>
            <a:pPr marL="274320" indent="-27432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Why do we need to be rescued?</a:t>
            </a:r>
          </a:p>
        </p:txBody>
      </p:sp>
    </p:spTree>
    <p:extLst>
      <p:ext uri="{BB962C8B-B14F-4D97-AF65-F5344CB8AC3E}">
        <p14:creationId xmlns:p14="http://schemas.microsoft.com/office/powerpoint/2010/main" val="245156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582D4-49B1-2B95-D0A3-47FECAED3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163CE72-EDEB-8831-962C-469D5AF57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467"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68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7A3FC-93E3-ACDF-4BEF-4142EAD19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940D16-0AA7-040D-37AA-42334D14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3855"/>
            <a:ext cx="10076760" cy="669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374FCD-EBAE-8F4F-A57C-5906815E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Rescue Station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3984EE-D78A-6BD7-2A3F-DC63CE15DBC2}"/>
              </a:ext>
            </a:extLst>
          </p:cNvPr>
          <p:cNvSpPr txBox="1"/>
          <p:nvPr/>
        </p:nvSpPr>
        <p:spPr>
          <a:xfrm>
            <a:off x="0" y="5638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367820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277600" cy="1143000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glow rad="101600">
                    <a:srgbClr val="48650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What Does it Take to be Rescued?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0" y="1447800"/>
            <a:ext cx="2971800" cy="52117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Fire Boat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Ambulance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Helicopter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Fire Truck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Ladders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Ropes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Search Dogs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Protective Clothing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8463D-E9D1-5BC1-7B15-A9463922E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3745148-295A-E562-8605-369939D1E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B087A-587B-7ECD-E4F3-1AF8FE19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1905000"/>
            <a:ext cx="6934200" cy="1752600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What Do We Need to Be Rescued From?</a:t>
            </a:r>
          </a:p>
        </p:txBody>
      </p:sp>
    </p:spTree>
    <p:extLst>
      <p:ext uri="{BB962C8B-B14F-4D97-AF65-F5344CB8AC3E}">
        <p14:creationId xmlns:p14="http://schemas.microsoft.com/office/powerpoint/2010/main" val="1552414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673" r="11578"/>
          <a:stretch>
            <a:fillRect/>
          </a:stretch>
        </p:blipFill>
        <p:spPr bwMode="auto">
          <a:xfrm>
            <a:off x="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86200" y="2130426"/>
            <a:ext cx="7924800" cy="2441575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“You are to name Him Jesus, because He will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save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his people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from their sins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” </a:t>
            </a:r>
            <a:b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– Matthew 1:21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4343B-23BE-3D40-99AC-E1F9A0E57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F166AA7-5059-9F95-1E0F-B0894F51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673" r="11578"/>
          <a:stretch>
            <a:fillRect/>
          </a:stretch>
        </p:blipFill>
        <p:spPr bwMode="auto">
          <a:xfrm>
            <a:off x="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F1499F2-0766-B4A7-4F77-20475CCD1C40}"/>
              </a:ext>
            </a:extLst>
          </p:cNvPr>
          <p:cNvSpPr txBox="1">
            <a:spLocks/>
          </p:cNvSpPr>
          <p:nvPr/>
        </p:nvSpPr>
        <p:spPr>
          <a:xfrm>
            <a:off x="3939072" y="152400"/>
            <a:ext cx="787192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What is Sin?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2582FF-B049-02F3-0820-29E1FBF71C99}"/>
              </a:ext>
            </a:extLst>
          </p:cNvPr>
          <p:cNvSpPr txBox="1">
            <a:spLocks/>
          </p:cNvSpPr>
          <p:nvPr/>
        </p:nvSpPr>
        <p:spPr>
          <a:xfrm>
            <a:off x="3939072" y="1447799"/>
            <a:ext cx="7871928" cy="518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Sin is anything a person thinks, says, or does that is different from how God tells us to live.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Every sin deserves God’s punishment.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John 3:4  “Everyone who commits sin also breaks the law; sin is the breaking of law.” </a:t>
            </a:r>
          </a:p>
        </p:txBody>
      </p:sp>
    </p:spTree>
    <p:extLst>
      <p:ext uri="{BB962C8B-B14F-4D97-AF65-F5344CB8AC3E}">
        <p14:creationId xmlns:p14="http://schemas.microsoft.com/office/powerpoint/2010/main" val="42207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2" y="3412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381000"/>
            <a:ext cx="7086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Can an Honest Judge Let His Friends Off?</a:t>
            </a:r>
          </a:p>
          <a:p>
            <a:pPr marL="274320" indent="-27432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Psalm 7:11  “God is a </a:t>
            </a:r>
            <a:r>
              <a:rPr lang="en-US" sz="3600" b="1" dirty="0"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righteous judge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and a God who shows his wrath every day.”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There is No Such Thing as an Unpunished Sin</a:t>
            </a:r>
          </a:p>
          <a:p>
            <a:pPr marL="274320" indent="-27432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Nahum 1:3b  “The Lord will never leave the guilty unpunished”</a:t>
            </a:r>
          </a:p>
        </p:txBody>
      </p:sp>
    </p:spTree>
    <p:extLst>
      <p:ext uri="{BB962C8B-B14F-4D97-AF65-F5344CB8AC3E}">
        <p14:creationId xmlns:p14="http://schemas.microsoft.com/office/powerpoint/2010/main" val="42569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6629400" cy="1401762"/>
          </a:xfrm>
        </p:spPr>
        <p:txBody>
          <a:bodyPr>
            <a:noAutofit/>
          </a:bodyPr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Why Did Jesus</a:t>
            </a:r>
            <a:b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</a:b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Come to Earth?</a:t>
            </a:r>
            <a:endParaRPr lang="en-US" sz="4800" i="1" dirty="0">
              <a:latin typeface="Aptos ExtraBold" panose="020B00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905000"/>
            <a:ext cx="6781800" cy="480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To die on the cross as a substitute for our sins. By taking our punishment, He secured forgiveness for our sins.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</a:t>
            </a:r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Corinthians 15:3-6 “Christ died for our sins”</a:t>
            </a:r>
          </a:p>
        </p:txBody>
      </p:sp>
      <p:pic>
        <p:nvPicPr>
          <p:cNvPr id="30724" name="Picture 4" descr="AGT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444" r="3704"/>
          <a:stretch>
            <a:fillRect/>
          </a:stretch>
        </p:blipFill>
        <p:spPr bwMode="auto">
          <a:xfrm>
            <a:off x="19050" y="0"/>
            <a:ext cx="4724400" cy="6858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7315200" cy="2011362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It Takes the Cross</a:t>
            </a:r>
            <a:br>
              <a:rPr lang="en-US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</a:br>
            <a:r>
              <a:rPr lang="en-US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To Be Rescued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2438400"/>
            <a:ext cx="693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Romans 5:6  “For while </a:t>
            </a:r>
            <a:r>
              <a:rPr 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we were still helpless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, at the appointed moment, </a:t>
            </a:r>
            <a:r>
              <a:rPr 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Christ died for the ungodly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.”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pic>
        <p:nvPicPr>
          <p:cNvPr id="3" name="Picture 4" descr="AGT 1">
            <a:hlinkClick r:id="rId2"/>
            <a:extLst>
              <a:ext uri="{FF2B5EF4-FFF2-40B4-BE49-F238E27FC236}">
                <a16:creationId xmlns:a16="http://schemas.microsoft.com/office/drawing/2014/main" id="{329FCC6A-E4E9-48E8-1F69-B9FA39FEB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444" r="3704"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34273-2CCE-9F3C-5599-6ADE116FD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CE30434-933E-578B-ADFB-E5A864C8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2A38A-10CF-E36D-2B7C-F250CDE0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1905000"/>
            <a:ext cx="6934200" cy="1981200"/>
          </a:xfrm>
        </p:spPr>
        <p:txBody>
          <a:bodyPr>
            <a:noAutofit/>
          </a:bodyPr>
          <a:lstStyle/>
          <a:p>
            <a:r>
              <a:rPr lang="en-US" sz="60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Jesus is the Rescuer</a:t>
            </a:r>
          </a:p>
        </p:txBody>
      </p:sp>
    </p:spTree>
    <p:extLst>
      <p:ext uri="{BB962C8B-B14F-4D97-AF65-F5344CB8AC3E}">
        <p14:creationId xmlns:p14="http://schemas.microsoft.com/office/powerpoint/2010/main" val="52775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762000"/>
            <a:ext cx="7010400" cy="5867400"/>
          </a:xfrm>
        </p:spPr>
        <p:txBody>
          <a:bodyPr>
            <a:noAutofit/>
          </a:bodyPr>
          <a:lstStyle/>
          <a:p>
            <a:pPr marL="274320" indent="-274320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Why do we need to be rescued? From what?</a:t>
            </a:r>
          </a:p>
          <a:p>
            <a:pPr marL="274320" indent="-274320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Who is the rescuer?</a:t>
            </a:r>
          </a:p>
          <a:p>
            <a:pPr marL="274320" indent="-274320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 there any other one who can rescue us?</a:t>
            </a:r>
          </a:p>
          <a:p>
            <a:pPr marL="274320" indent="-274320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Who is Jesus that He can rescue us?</a:t>
            </a:r>
          </a:p>
          <a:p>
            <a:pPr marL="274320" indent="-274320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How does Jesus rescue us?</a:t>
            </a:r>
          </a:p>
        </p:txBody>
      </p:sp>
    </p:spTree>
    <p:extLst>
      <p:ext uri="{BB962C8B-B14F-4D97-AF65-F5344CB8AC3E}">
        <p14:creationId xmlns:p14="http://schemas.microsoft.com/office/powerpoint/2010/main" val="6541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309A4-9EAF-1DAA-4F23-84220583F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E6C2E7-409F-68DE-F9F2-EEDD77E9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3855"/>
            <a:ext cx="10076760" cy="669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185AFCA-1EA4-0CF5-91EA-A046E134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Rescue Station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AC3EB-3059-F5A3-D170-8009354592A7}"/>
              </a:ext>
            </a:extLst>
          </p:cNvPr>
          <p:cNvSpPr txBox="1"/>
          <p:nvPr/>
        </p:nvSpPr>
        <p:spPr>
          <a:xfrm>
            <a:off x="0" y="5638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220623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8077200" cy="1524000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How is Rescue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76400"/>
            <a:ext cx="8001000" cy="4572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Salvation is possible because Jesus died on the cross and shed His own blood to obtain forgiveness of our sins.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Salvation is offered freely to all who accept Jesus Christ as Lord and Savior.</a:t>
            </a:r>
          </a:p>
        </p:txBody>
      </p:sp>
      <p:pic>
        <p:nvPicPr>
          <p:cNvPr id="1026" name="Picture 2" descr="Firefighter 2"/>
          <p:cNvPicPr>
            <a:picLocks noChangeAspect="1" noChangeArrowheads="1"/>
          </p:cNvPicPr>
          <p:nvPr/>
        </p:nvPicPr>
        <p:blipFill>
          <a:blip r:embed="rId2" cstate="print"/>
          <a:srcRect r="22948"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7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AF84B-2515-DB52-E901-4A6FAB2F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7460216-B2D7-6B37-5F1E-E92A820C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E9612-793B-337F-593D-495D99A2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274638"/>
            <a:ext cx="7010400" cy="1325562"/>
          </a:xfrm>
        </p:spPr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What Does it Mean</a:t>
            </a:r>
            <a:br>
              <a:rPr lang="en-US" sz="4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</a:br>
            <a:r>
              <a:rPr lang="en-US" sz="4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To be Saved?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2E62B-F5BA-41AE-24DE-C17373F6E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057400"/>
            <a:ext cx="7010400" cy="4419601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That God has forgiven us of our sins.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That we will go to Heaven.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That God makes us to be born again and changes our lives.</a:t>
            </a:r>
          </a:p>
        </p:txBody>
      </p:sp>
    </p:spTree>
    <p:extLst>
      <p:ext uri="{BB962C8B-B14F-4D97-AF65-F5344CB8AC3E}">
        <p14:creationId xmlns:p14="http://schemas.microsoft.com/office/powerpoint/2010/main" val="36604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cue"/>
          <p:cNvPicPr>
            <a:picLocks noChangeAspect="1" noChangeArrowheads="1"/>
          </p:cNvPicPr>
          <p:nvPr/>
        </p:nvPicPr>
        <p:blipFill>
          <a:blip r:embed="rId2" cstate="print"/>
          <a:srcRect r="10370" b="82222"/>
          <a:stretch>
            <a:fillRect/>
          </a:stretch>
        </p:blipFill>
        <p:spPr bwMode="auto">
          <a:xfrm flipH="1">
            <a:off x="-1" y="0"/>
            <a:ext cx="7696200" cy="6858000"/>
          </a:xfrm>
          <a:prstGeom prst="rect">
            <a:avLst/>
          </a:prstGeom>
          <a:noFill/>
        </p:spPr>
      </p:pic>
      <p:pic>
        <p:nvPicPr>
          <p:cNvPr id="29698" name="Picture 2" descr="Rescue"/>
          <p:cNvPicPr>
            <a:picLocks noChangeAspect="1" noChangeArrowheads="1"/>
          </p:cNvPicPr>
          <p:nvPr/>
        </p:nvPicPr>
        <p:blipFill>
          <a:blip r:embed="rId2" cstate="print"/>
          <a:srcRect r="10370"/>
          <a:stretch>
            <a:fillRect/>
          </a:stretch>
        </p:blipFill>
        <p:spPr bwMode="auto">
          <a:xfrm>
            <a:off x="7581901" y="-9144"/>
            <a:ext cx="4610099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7315200" cy="178276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Rescue Us, God Changes Us from the Inside-Out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2200"/>
            <a:ext cx="7010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John 3:3  “Jesus replied,   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‘I assure you: Unless someone is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born again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, he cannot see the kingdom of God.’”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cue"/>
          <p:cNvPicPr>
            <a:picLocks noChangeAspect="1" noChangeArrowheads="1"/>
          </p:cNvPicPr>
          <p:nvPr/>
        </p:nvPicPr>
        <p:blipFill>
          <a:blip r:embed="rId2" cstate="print"/>
          <a:srcRect r="10370" b="82222"/>
          <a:stretch>
            <a:fillRect/>
          </a:stretch>
        </p:blipFill>
        <p:spPr bwMode="auto">
          <a:xfrm flipH="1">
            <a:off x="0" y="0"/>
            <a:ext cx="7581900" cy="6858000"/>
          </a:xfrm>
          <a:prstGeom prst="rect">
            <a:avLst/>
          </a:prstGeom>
          <a:noFill/>
        </p:spPr>
      </p:pic>
      <p:pic>
        <p:nvPicPr>
          <p:cNvPr id="29698" name="Picture 2" descr="Rescue"/>
          <p:cNvPicPr>
            <a:picLocks noChangeAspect="1" noChangeArrowheads="1"/>
          </p:cNvPicPr>
          <p:nvPr/>
        </p:nvPicPr>
        <p:blipFill>
          <a:blip r:embed="rId2" cstate="print"/>
          <a:srcRect r="10370"/>
          <a:stretch>
            <a:fillRect/>
          </a:stretch>
        </p:blipFill>
        <p:spPr bwMode="auto">
          <a:xfrm>
            <a:off x="7581901" y="0"/>
            <a:ext cx="4610099" cy="6858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438400"/>
            <a:ext cx="6934200" cy="441960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 Holy Spirit makes people alive to God and fixes their “want to.”  </a:t>
            </a:r>
          </a:p>
          <a:p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This changes the direction of a person’s life. 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B1B31D-1689-499E-EE20-6058F0B1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7315200" cy="1782762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What Does</a:t>
            </a:r>
            <a:br>
              <a:rPr lang="en-US" sz="48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</a:br>
            <a:r>
              <a:rPr lang="en-US" sz="48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“Born Again”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8644B-207D-A41A-ADFD-C1B931D6F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cue">
            <a:extLst>
              <a:ext uri="{FF2B5EF4-FFF2-40B4-BE49-F238E27FC236}">
                <a16:creationId xmlns:a16="http://schemas.microsoft.com/office/drawing/2014/main" id="{922758CA-EF32-FB8A-47B6-594C87DF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0370" b="82222"/>
          <a:stretch>
            <a:fillRect/>
          </a:stretch>
        </p:blipFill>
        <p:spPr bwMode="auto">
          <a:xfrm flipH="1">
            <a:off x="-1" y="0"/>
            <a:ext cx="7696200" cy="6858000"/>
          </a:xfrm>
          <a:prstGeom prst="rect">
            <a:avLst/>
          </a:prstGeom>
          <a:noFill/>
        </p:spPr>
      </p:pic>
      <p:pic>
        <p:nvPicPr>
          <p:cNvPr id="29698" name="Picture 2" descr="Rescue">
            <a:extLst>
              <a:ext uri="{FF2B5EF4-FFF2-40B4-BE49-F238E27FC236}">
                <a16:creationId xmlns:a16="http://schemas.microsoft.com/office/drawing/2014/main" id="{3201BA48-55BA-AB43-B10E-03C8C5B7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0370"/>
          <a:stretch>
            <a:fillRect/>
          </a:stretch>
        </p:blipFill>
        <p:spPr bwMode="auto">
          <a:xfrm>
            <a:off x="7581901" y="-9144"/>
            <a:ext cx="4610099" cy="6858000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772366-5255-7FE2-C6F4-0BA3D1F6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6553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2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nd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Corinthians 5:17 “Therefore if anyone is in Christ, there is </a:t>
            </a:r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 new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creation; </a:t>
            </a:r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old things have passed away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, and look, </a:t>
            </a:r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new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things have come.” </a:t>
            </a:r>
          </a:p>
        </p:txBody>
      </p:sp>
    </p:spTree>
    <p:extLst>
      <p:ext uri="{BB962C8B-B14F-4D97-AF65-F5344CB8AC3E}">
        <p14:creationId xmlns:p14="http://schemas.microsoft.com/office/powerpoint/2010/main" val="39485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7EE7A-E7C8-0123-1112-D8AA5CAA1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6046B0F-572E-F3E1-ECE6-959CEF713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0FA80-7A5E-B253-95CC-3342CD73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914400"/>
            <a:ext cx="7010400" cy="5715000"/>
          </a:xfrm>
        </p:spPr>
        <p:txBody>
          <a:bodyPr>
            <a:noAutofit/>
          </a:bodyPr>
          <a:lstStyle/>
          <a:p>
            <a:pPr marL="274320" indent="-274320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Why do we need to be rescued? From what?</a:t>
            </a:r>
          </a:p>
          <a:p>
            <a:pPr marL="274320" indent="-274320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Who is the rescuer?</a:t>
            </a:r>
          </a:p>
          <a:p>
            <a:pPr marL="274320" indent="-274320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How does Jesus rescue us?</a:t>
            </a:r>
          </a:p>
          <a:p>
            <a:pPr marL="274320" indent="-274320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Will a person who has been born again want to keep living the same old way?</a:t>
            </a:r>
          </a:p>
        </p:txBody>
      </p:sp>
    </p:spTree>
    <p:extLst>
      <p:ext uri="{BB962C8B-B14F-4D97-AF65-F5344CB8AC3E}">
        <p14:creationId xmlns:p14="http://schemas.microsoft.com/office/powerpoint/2010/main" val="22081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E9653-E5E8-9037-FB39-6FD298585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E1EE164-FADD-B76E-A685-0FF2F548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778" r="1476"/>
          <a:stretch>
            <a:fillRect/>
          </a:stretch>
        </p:blipFill>
        <p:spPr bwMode="auto">
          <a:xfrm>
            <a:off x="0" y="-1524000"/>
            <a:ext cx="12192000" cy="892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226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82367-8D17-BF14-EF48-8093B4C3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D20C666-039C-4866-D1A0-750F69F0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3855"/>
            <a:ext cx="10076760" cy="669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EB0BA6-E35F-E2DA-ED66-A48748B9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Rescue Station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816CCC-6264-8D20-4BC7-5EA062E77109}"/>
              </a:ext>
            </a:extLst>
          </p:cNvPr>
          <p:cNvSpPr txBox="1"/>
          <p:nvPr/>
        </p:nvSpPr>
        <p:spPr>
          <a:xfrm>
            <a:off x="0" y="5638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312958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CD140-0167-BEED-A5A3-A5CFE9B2A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E1F906E-BD62-C8FA-D55B-E74B2A42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5FFFB-6AD8-DC42-2ECC-CDCAE04D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274638"/>
            <a:ext cx="6858000" cy="1325562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People Need to be Rescued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48608-5044-F6B5-AFFF-6FA2B8BE4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1904999"/>
            <a:ext cx="6858000" cy="4876801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From fires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From car wrecks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From drowning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From shipwreck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Injured mountain climbers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From a plane crash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Lost in a forest</a:t>
            </a:r>
          </a:p>
        </p:txBody>
      </p:sp>
    </p:spTree>
    <p:extLst>
      <p:ext uri="{BB962C8B-B14F-4D97-AF65-F5344CB8AC3E}">
        <p14:creationId xmlns:p14="http://schemas.microsoft.com/office/powerpoint/2010/main" val="23774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5BDBD-B7F7-F568-C8B9-2D5123822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57411DF-B5D6-6913-9CDE-45F806045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" y="0"/>
            <a:ext cx="4594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8E778B-7A6C-53EA-699C-50480937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1905000"/>
            <a:ext cx="6934200" cy="1752600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To Be Rescued,</a:t>
            </a:r>
            <a:br>
              <a:rPr lang="en-US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</a:br>
            <a:r>
              <a:rPr lang="en-US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You Have to Agree</a:t>
            </a:r>
          </a:p>
        </p:txBody>
      </p:sp>
    </p:spTree>
    <p:extLst>
      <p:ext uri="{BB962C8B-B14F-4D97-AF65-F5344CB8AC3E}">
        <p14:creationId xmlns:p14="http://schemas.microsoft.com/office/powerpoint/2010/main" val="3228431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5153" r="6250" b="13753"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5400" b="1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Ways People Ask to Be Rescued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98316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Dial 911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Call “Mayday” on the radio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Do SOS in Morse code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Shoot up a flare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People on a life raft put a colored dye in the water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Colored smoke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52400"/>
            <a:ext cx="6781800" cy="1295400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You Have To</a:t>
            </a:r>
            <a:br>
              <a:rPr lang="en-U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</a:br>
            <a:r>
              <a:rPr lang="en-U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Agree to be Rescued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" y="0"/>
            <a:ext cx="4594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1820882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John 1:11-2  “He came to His own, and His own people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did not receive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Him. But to </a:t>
            </a:r>
            <a:r>
              <a:rPr lang="en-US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all who did receive Him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, He gave them the right to be children of God, to those who believe in His name”</a:t>
            </a:r>
          </a:p>
        </p:txBody>
      </p:sp>
    </p:spTree>
    <p:extLst>
      <p:ext uri="{BB962C8B-B14F-4D97-AF65-F5344CB8AC3E}">
        <p14:creationId xmlns:p14="http://schemas.microsoft.com/office/powerpoint/2010/main" val="21709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5FAEF-42C7-D8CC-5F96-063F69F4A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0EC9-D111-A4B1-C40C-2098D4D4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74638"/>
            <a:ext cx="8077200" cy="1782762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But No  One Wants</a:t>
            </a:r>
            <a:br>
              <a:rPr lang="en-US" sz="5400" b="1" i="1" dirty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</a:br>
            <a:r>
              <a:rPr lang="en-US" sz="5400" b="1" i="1" dirty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To Be Rescued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D0D6A-02BB-A3B9-6FED-E89563A3E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2362200"/>
            <a:ext cx="80010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No one wants to be rescued until God works in their hearts… So, God does work in people’s hearts and calls them to Himself</a:t>
            </a:r>
          </a:p>
        </p:txBody>
      </p:sp>
      <p:pic>
        <p:nvPicPr>
          <p:cNvPr id="1026" name="Picture 2" descr="Firefighter 2">
            <a:hlinkClick r:id="rId2"/>
            <a:extLst>
              <a:ext uri="{FF2B5EF4-FFF2-40B4-BE49-F238E27FC236}">
                <a16:creationId xmlns:a16="http://schemas.microsoft.com/office/drawing/2014/main" id="{6A4B9E1D-995D-D6CF-B9E7-536649B27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22948"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9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8001000" cy="1447800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God Calls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057400"/>
            <a:ext cx="8077200" cy="434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“No one can come to Me unless the Father who sent Me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draws him”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— John 6:44 </a:t>
            </a:r>
          </a:p>
        </p:txBody>
      </p:sp>
      <p:pic>
        <p:nvPicPr>
          <p:cNvPr id="1026" name="Picture 2" descr="Firefighter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2948"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erek\AppData\Local\Microsoft\Windows\Temporary Internet Files\Content.IE5\B303AFMG\MP900439319[1].jpg"/>
          <p:cNvPicPr>
            <a:picLocks noChangeAspect="1" noChangeArrowheads="1"/>
          </p:cNvPicPr>
          <p:nvPr/>
        </p:nvPicPr>
        <p:blipFill>
          <a:blip r:embed="rId2" cstate="print"/>
          <a:srcRect r="27381"/>
          <a:stretch>
            <a:fillRect/>
          </a:stretch>
        </p:blipFill>
        <p:spPr bwMode="auto">
          <a:xfrm>
            <a:off x="7543800" y="1225296"/>
            <a:ext cx="4648200" cy="56327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972800" cy="1143000"/>
          </a:xfrm>
        </p:spPr>
        <p:txBody>
          <a:bodyPr/>
          <a:lstStyle/>
          <a:p>
            <a:r>
              <a:rPr lang="en-US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  <a:cs typeface="Calibri" pitchFamily="34" charset="0"/>
              </a:rPr>
              <a:t>God Calls People to Himself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162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itchFamily="34" charset="0"/>
              </a:rPr>
              <a:t>I Thessalonians 2:12  “We encouraged, comforted, and implored each one of you to walk worthy of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itchFamily="34" charset="0"/>
              </a:rPr>
              <a:t>God, who calls you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itchFamily="34" charset="0"/>
              </a:rPr>
              <a:t>into His own kingdom and glory.”</a:t>
            </a:r>
          </a:p>
        </p:txBody>
      </p:sp>
    </p:spTree>
    <p:extLst>
      <p:ext uri="{BB962C8B-B14F-4D97-AF65-F5344CB8AC3E}">
        <p14:creationId xmlns:p14="http://schemas.microsoft.com/office/powerpoint/2010/main" val="265203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7620000" cy="1630362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D7F0FE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How Do We Respond</a:t>
            </a:r>
            <a:br>
              <a:rPr lang="en-US" sz="4800" b="1" i="1" dirty="0">
                <a:solidFill>
                  <a:srgbClr val="D7F0FE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</a:br>
            <a:r>
              <a:rPr lang="en-US" sz="4800" b="1" i="1" dirty="0">
                <a:solidFill>
                  <a:srgbClr val="D7F0FE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In Order to be Saved?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7848600" cy="441960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Mark 1:15  “The time is fulfilled, and the kingdom of God has come near. </a:t>
            </a:r>
            <a:r>
              <a:rPr 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Repent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and </a:t>
            </a:r>
            <a:r>
              <a:rPr lang="en-US" sz="3600" b="1" dirty="0">
                <a:effectLst>
                  <a:glow rad="101600">
                    <a:srgbClr val="92D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believe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in the good news!”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Acts 20:21 “…</a:t>
            </a:r>
            <a:r>
              <a:rPr 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repentance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toward God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and </a:t>
            </a:r>
            <a:r>
              <a:rPr lang="en-US" sz="3600" b="1" dirty="0">
                <a:effectLst>
                  <a:glow rad="101600">
                    <a:srgbClr val="92D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faith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in our Lord Jesus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.”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583"/>
          <a:stretch>
            <a:fillRect/>
          </a:stretch>
        </p:blipFill>
        <p:spPr bwMode="auto">
          <a:xfrm>
            <a:off x="8381999" y="0"/>
            <a:ext cx="3810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6858000" cy="1143000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Saving Faith?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828800"/>
            <a:ext cx="6858000" cy="4648201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Faith isn’t just knowing the right answers to questions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Faith is not just believing with one’s mind certain facts about God.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8B26D-9C2B-B435-C3B1-74C565951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1E64-0EC6-F313-DC71-7D299C6F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228600"/>
            <a:ext cx="6934200" cy="1066800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rgbClr val="FB5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What is Repentance?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E82CD81-A1DC-4907-26E1-015EA9EE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" y="0"/>
            <a:ext cx="4594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80FB98-D696-883B-0477-219DF18470BF}"/>
              </a:ext>
            </a:extLst>
          </p:cNvPr>
          <p:cNvSpPr txBox="1"/>
          <p:nvPr/>
        </p:nvSpPr>
        <p:spPr>
          <a:xfrm>
            <a:off x="4876800" y="1999595"/>
            <a:ext cx="701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Repentance is a change of attitude…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 change of heart of mind…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…in which the sinner turns to God from sin. </a:t>
            </a:r>
          </a:p>
        </p:txBody>
      </p:sp>
    </p:spTree>
    <p:extLst>
      <p:ext uri="{BB962C8B-B14F-4D97-AF65-F5344CB8AC3E}">
        <p14:creationId xmlns:p14="http://schemas.microsoft.com/office/powerpoint/2010/main" val="8418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FA606-06B9-FE15-B87C-A17E44172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AEF0-4B64-B632-22E5-7AAC5976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228600"/>
            <a:ext cx="6934200" cy="1066800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B5C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What is Repentance?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CBF07B0-6C39-E29F-481D-00808766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" y="0"/>
            <a:ext cx="4594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8A2D8-2395-77D0-2B6C-5B6153DF5B98}"/>
              </a:ext>
            </a:extLst>
          </p:cNvPr>
          <p:cNvSpPr txBox="1"/>
          <p:nvPr/>
        </p:nvSpPr>
        <p:spPr>
          <a:xfrm>
            <a:off x="4953000" y="1700748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Acts 3:19 “Therefore </a:t>
            </a:r>
            <a:r>
              <a:rPr lang="en-US" sz="4000" b="1" dirty="0">
                <a:solidFill>
                  <a:prstClr val="black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repent and turn back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, that your sins may be wiped out so that seasons of refreshing may come from the presence of the Lord”</a:t>
            </a:r>
          </a:p>
        </p:txBody>
      </p:sp>
    </p:spTree>
    <p:extLst>
      <p:ext uri="{BB962C8B-B14F-4D97-AF65-F5344CB8AC3E}">
        <p14:creationId xmlns:p14="http://schemas.microsoft.com/office/powerpoint/2010/main" val="23225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ife guard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0926" b="-446"/>
          <a:stretch>
            <a:fillRect/>
          </a:stretch>
        </p:blipFill>
        <p:spPr bwMode="auto">
          <a:xfrm>
            <a:off x="0" y="-304800"/>
            <a:ext cx="12192000" cy="723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RESCUE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600201"/>
            <a:ext cx="5105400" cy="498316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Lifeguards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Firefighters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Search &amp; Rescue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Coast Guard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Civil Air Patrol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BB706-B219-8999-8422-41BAEFD4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CC4A-350D-A521-A56F-EEF6E706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228600"/>
            <a:ext cx="7010400" cy="1447800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Repentance is Not…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C2C69B5-0C76-C80B-B68F-DFF9ADAE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85"/>
            <a:ext cx="4594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3682A-2091-81BA-5403-749996B22E98}"/>
              </a:ext>
            </a:extLst>
          </p:cNvPr>
          <p:cNvSpPr txBox="1"/>
          <p:nvPr/>
        </p:nvSpPr>
        <p:spPr>
          <a:xfrm>
            <a:off x="4953000" y="19812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It‘s not just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saying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 we‘re sorry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It is facing up to the truth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It is turning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from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 our sin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It is turning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to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 God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63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C76C3-EEC2-1269-573A-4E1D91B41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EC5DC63-F20A-2944-A518-BB3175FB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778" r="1476"/>
          <a:stretch>
            <a:fillRect/>
          </a:stretch>
        </p:blipFill>
        <p:spPr bwMode="auto">
          <a:xfrm>
            <a:off x="0" y="-1524000"/>
            <a:ext cx="12192000" cy="892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010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031"/>
            <a:ext cx="10076760" cy="669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Rescue Station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51AAD-9F5A-E843-5C26-5FAA7F657C93}"/>
              </a:ext>
            </a:extLst>
          </p:cNvPr>
          <p:cNvSpPr txBox="1"/>
          <p:nvPr/>
        </p:nvSpPr>
        <p:spPr>
          <a:xfrm>
            <a:off x="0" y="5638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Day 5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839200" cy="9144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ABC’s of Becoming a Christian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524000"/>
            <a:ext cx="70104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4400" b="1" dirty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Admit to God you are a sinner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4400" b="1" dirty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Believe that Jesus is God’s only Son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4400" b="1" dirty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Confess Jesus as your Lord and Savior openly</a:t>
            </a:r>
          </a:p>
        </p:txBody>
      </p:sp>
    </p:spTree>
    <p:extLst>
      <p:ext uri="{BB962C8B-B14F-4D97-AF65-F5344CB8AC3E}">
        <p14:creationId xmlns:p14="http://schemas.microsoft.com/office/powerpoint/2010/main" val="3717950974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4288117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914400"/>
            <a:ext cx="7010400" cy="4191000"/>
          </a:xfrm>
        </p:spPr>
        <p:txBody>
          <a:bodyPr/>
          <a:lstStyle/>
          <a:p>
            <a:r>
              <a:rPr lang="en-US" sz="4600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Where Are You Today and What Do You Want to Do About It?</a:t>
            </a:r>
          </a:p>
        </p:txBody>
      </p:sp>
    </p:spTree>
    <p:extLst>
      <p:ext uri="{BB962C8B-B14F-4D97-AF65-F5344CB8AC3E}">
        <p14:creationId xmlns:p14="http://schemas.microsoft.com/office/powerpoint/2010/main" val="2645916714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982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7010400" cy="1401762"/>
          </a:xfrm>
        </p:spPr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Becoming a Christian</a:t>
            </a:r>
            <a:br>
              <a:rPr lang="en-US" sz="4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</a:br>
            <a:r>
              <a:rPr lang="en-US" sz="4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Is a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981200"/>
            <a:ext cx="6705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Luke 9:23  “Then he said to them all, ‘If anyone wants to follow after me, let him deny himself, take up his cross daily, and follow me.’”</a:t>
            </a:r>
          </a:p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6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28600"/>
            <a:ext cx="7010400" cy="178276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God’s Promise to Those Who Ask to Be Rescued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85"/>
            <a:ext cx="4594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53000" y="2234148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“If we confess our sins,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He is faithful and righteous to forgive us our sins and to cleanse us from all unrighteousness” 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- 1</a:t>
            </a:r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John 1:9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CB8E5-B8EE-0264-4997-86477AC46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rek\AppData\Local\Microsoft\Windows\Temporary Internet Files\Content.IE5\XQO9BY7V\MP900439326[1].jpg">
            <a:extLst>
              <a:ext uri="{FF2B5EF4-FFF2-40B4-BE49-F238E27FC236}">
                <a16:creationId xmlns:a16="http://schemas.microsoft.com/office/drawing/2014/main" id="{4C3B3AA1-240D-4374-246B-B6F9CDF1C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64149"/>
          <a:stretch>
            <a:fillRect/>
          </a:stretch>
        </p:blipFill>
        <p:spPr bwMode="auto">
          <a:xfrm>
            <a:off x="76200" y="250722"/>
            <a:ext cx="3048000" cy="660727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26924-1B2E-AB03-D6F4-C859FA01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50722"/>
            <a:ext cx="8686800" cy="1501878"/>
          </a:xfrm>
        </p:spPr>
        <p:txBody>
          <a:bodyPr/>
          <a:lstStyle/>
          <a:p>
            <a:r>
              <a:rPr lang="en-US" sz="4800" b="1" i="1" dirty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  <a:cs typeface="Calibri" pitchFamily="34" charset="0"/>
              </a:rPr>
              <a:t>When a Person</a:t>
            </a:r>
            <a:br>
              <a:rPr lang="en-US" sz="4800" b="1" i="1" dirty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  <a:cs typeface="Calibri" pitchFamily="34" charset="0"/>
              </a:rPr>
            </a:br>
            <a:r>
              <a:rPr lang="en-US" sz="4800" b="1" i="1" dirty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  <a:cs typeface="Calibri" pitchFamily="34" charset="0"/>
              </a:rPr>
              <a:t>Becomes a Christian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5A8C9-2B02-AE8A-4E9E-D7F449AD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209800"/>
            <a:ext cx="8458200" cy="4191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itchFamily="34" charset="0"/>
              </a:rPr>
              <a:t>People are saved when they trust Jesus, and not anything they can do, to make them a Christian.</a:t>
            </a:r>
          </a:p>
        </p:txBody>
      </p:sp>
    </p:spTree>
    <p:extLst>
      <p:ext uri="{BB962C8B-B14F-4D97-AF65-F5344CB8AC3E}">
        <p14:creationId xmlns:p14="http://schemas.microsoft.com/office/powerpoint/2010/main" val="16813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0806"/>
            <a:ext cx="11125200" cy="1143000"/>
          </a:xfrm>
        </p:spPr>
        <p:txBody>
          <a:bodyPr/>
          <a:lstStyle/>
          <a:p>
            <a:r>
              <a:rPr lang="en-US" altLang="en-US" sz="6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Where Are You Today?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5029200"/>
          </a:xfrm>
        </p:spPr>
        <p:txBody>
          <a:bodyPr/>
          <a:lstStyle/>
          <a:p>
            <a:pPr marL="548640" indent="-548640">
              <a:buFont typeface="Wingdings" pitchFamily="2" charset="2"/>
              <a:buChar char="q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I’m not interested in becoming a Christian at this time.</a:t>
            </a:r>
          </a:p>
          <a:p>
            <a:pPr marL="548640" indent="-548640">
              <a:buFont typeface="Wingdings" pitchFamily="2" charset="2"/>
              <a:buChar char="q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I’m beginning to understand, but I’m not yet ready to become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Christian.</a:t>
            </a:r>
          </a:p>
          <a:p>
            <a:pPr marL="548640" indent="-548640">
              <a:buFont typeface="Wingdings" pitchFamily="2" charset="2"/>
              <a:buChar char="q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am very interested, but have questions about it. Can you help?</a:t>
            </a:r>
          </a:p>
        </p:txBody>
      </p:sp>
    </p:spTree>
    <p:extLst>
      <p:ext uri="{BB962C8B-B14F-4D97-AF65-F5344CB8AC3E}">
        <p14:creationId xmlns:p14="http://schemas.microsoft.com/office/powerpoint/2010/main" val="23659995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7A0FB-3A34-32D5-7CA0-7E9E7628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0992B87-3E1B-A5B7-C808-EA4DAD34A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20806"/>
            <a:ext cx="11125200" cy="1143000"/>
          </a:xfrm>
        </p:spPr>
        <p:txBody>
          <a:bodyPr/>
          <a:lstStyle/>
          <a:p>
            <a:r>
              <a:rPr lang="en-US" altLang="en-US" sz="6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Where Are You Today?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CD6FECD-664E-74D6-A9CB-1FDD8CE4F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77200" cy="4800600"/>
          </a:xfrm>
        </p:spPr>
        <p:txBody>
          <a:bodyPr/>
          <a:lstStyle/>
          <a:p>
            <a:pPr marL="548640" indent="-548640">
              <a:buFont typeface="Wingdings" pitchFamily="2" charset="2"/>
              <a:buChar char="q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haven’t done it yet, but Jesus is working in my heart and I am ready to commit my life to Jesus right now.</a:t>
            </a:r>
          </a:p>
          <a:p>
            <a:pPr marL="548640" indent="-548640">
              <a:buFont typeface="Wingdings" pitchFamily="2" charset="2"/>
              <a:buChar char="q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think I have become a Christian, but now I need to be baptized and join the church.</a:t>
            </a:r>
          </a:p>
        </p:txBody>
      </p:sp>
    </p:spTree>
    <p:extLst>
      <p:ext uri="{BB962C8B-B14F-4D97-AF65-F5344CB8AC3E}">
        <p14:creationId xmlns:p14="http://schemas.microsoft.com/office/powerpoint/2010/main" val="27750476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9787" b="44681"/>
          <a:stretch>
            <a:fillRect/>
          </a:stretch>
        </p:blipFill>
        <p:spPr bwMode="auto">
          <a:xfrm>
            <a:off x="44196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1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53000" y="1524000"/>
            <a:ext cx="7010400" cy="3787775"/>
          </a:xfrm>
        </p:spPr>
        <p:txBody>
          <a:bodyPr>
            <a:normAutofit/>
          </a:bodyPr>
          <a:lstStyle/>
          <a:p>
            <a:r>
              <a:rPr lang="en-US" sz="54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Another word for someone who rescues people is </a:t>
            </a:r>
            <a:r>
              <a:rPr lang="en-US" sz="5400" dirty="0">
                <a:solidFill>
                  <a:schemeClr val="bg1"/>
                </a:solidFill>
                <a:effectLst>
                  <a:glow rad="139700">
                    <a:srgbClr val="FC5B4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SAVIOR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F5B068-B5D9-E5BC-2199-4374A2C5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07F4A8-8EE0-423B-7652-4B3230443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8B6156B-B22E-1CA6-51B2-DEBAF660F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20806"/>
            <a:ext cx="11125200" cy="1143000"/>
          </a:xfrm>
        </p:spPr>
        <p:txBody>
          <a:bodyPr/>
          <a:lstStyle/>
          <a:p>
            <a:r>
              <a:rPr lang="en-US" altLang="en-US" sz="6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Where Are You Today?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4EFC78D-AF2E-78C9-5BDE-799A47859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4724400"/>
          </a:xfrm>
        </p:spPr>
        <p:txBody>
          <a:bodyPr/>
          <a:lstStyle/>
          <a:p>
            <a:pPr marL="548640" indent="-548640">
              <a:buFont typeface="Wingdings" pitchFamily="2" charset="2"/>
              <a:buChar char="q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have already become a Christian. After that I was baptized and joined the church, just like you told us about.</a:t>
            </a:r>
          </a:p>
        </p:txBody>
      </p:sp>
    </p:spTree>
    <p:extLst>
      <p:ext uri="{BB962C8B-B14F-4D97-AF65-F5344CB8AC3E}">
        <p14:creationId xmlns:p14="http://schemas.microsoft.com/office/powerpoint/2010/main" val="198735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rek\AppData\Local\Microsoft\Windows\Temporary Internet Files\Content.IE5\XQO9BY7V\MP900439326[1].jpg"/>
          <p:cNvPicPr>
            <a:picLocks noChangeAspect="1" noChangeArrowheads="1"/>
          </p:cNvPicPr>
          <p:nvPr/>
        </p:nvPicPr>
        <p:blipFill>
          <a:blip r:embed="rId2" cstate="print"/>
          <a:srcRect r="64149"/>
          <a:stretch>
            <a:fillRect/>
          </a:stretch>
        </p:blipFill>
        <p:spPr bwMode="auto">
          <a:xfrm>
            <a:off x="152400" y="1241814"/>
            <a:ext cx="2590800" cy="56161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1201400" cy="1524000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  <a:cs typeface="Calibri" pitchFamily="34" charset="0"/>
              </a:rPr>
              <a:t>What We Feel When God Has</a:t>
            </a:r>
            <a:b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  <a:cs typeface="Calibri" pitchFamily="34" charset="0"/>
              </a:rPr>
            </a:b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  <a:cs typeface="Calibri" pitchFamily="34" charset="0"/>
              </a:rPr>
              <a:t>Drawn &amp; Called Us to Himself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981200"/>
            <a:ext cx="9144000" cy="47244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itchFamily="34" charset="0"/>
              </a:rPr>
              <a:t>My big questions have all been answered. </a:t>
            </a:r>
          </a:p>
          <a:p>
            <a:pPr>
              <a:defRPr/>
            </a:pPr>
            <a:r>
              <a:rPr 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itchFamily="34" charset="0"/>
              </a:rPr>
              <a:t>God is working in my heart, telling me this is what I ought to do. </a:t>
            </a:r>
          </a:p>
          <a:p>
            <a:pPr>
              <a:defRPr/>
            </a:pPr>
            <a:r>
              <a:rPr 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itchFamily="34" charset="0"/>
              </a:rPr>
              <a:t>I feel nervous about it, but I need Jesus. </a:t>
            </a:r>
          </a:p>
          <a:p>
            <a:pPr>
              <a:defRPr/>
            </a:pPr>
            <a:r>
              <a:rPr 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itchFamily="34" charset="0"/>
              </a:rPr>
              <a:t>This is what I really want. </a:t>
            </a:r>
          </a:p>
          <a:p>
            <a:pPr>
              <a:defRPr/>
            </a:pPr>
            <a:r>
              <a:rPr 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Calibri" pitchFamily="34" charset="0"/>
              </a:rPr>
              <a:t>I’m ready to surrender my life to Jesus now!</a:t>
            </a:r>
          </a:p>
        </p:txBody>
      </p:sp>
    </p:spTree>
    <p:extLst>
      <p:ext uri="{BB962C8B-B14F-4D97-AF65-F5344CB8AC3E}">
        <p14:creationId xmlns:p14="http://schemas.microsoft.com/office/powerpoint/2010/main" val="37223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7778" r="1476"/>
          <a:stretch>
            <a:fillRect/>
          </a:stretch>
        </p:blipFill>
        <p:spPr bwMode="auto">
          <a:xfrm>
            <a:off x="0" y="-1524000"/>
            <a:ext cx="12192000" cy="892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10820400" cy="1676400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glow rad="101600">
                    <a:srgbClr val="FF66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Is This Your Day to be Rescued?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4A4A48-A58F-2C4D-8D59-52E06C923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DD2A31-D621-17BF-C36A-0E87A986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031"/>
            <a:ext cx="10076760" cy="669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7FC0CB3-B29B-D825-923C-81C32962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Rescue Station</a:t>
            </a:r>
          </a:p>
        </p:txBody>
      </p:sp>
    </p:spTree>
    <p:extLst>
      <p:ext uri="{BB962C8B-B14F-4D97-AF65-F5344CB8AC3E}">
        <p14:creationId xmlns:p14="http://schemas.microsoft.com/office/powerpoint/2010/main" val="157791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1078D4-8F4C-3E89-7B47-9063B28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1524000"/>
            <a:ext cx="7053074" cy="4114800"/>
          </a:xfrm>
        </p:spPr>
        <p:txBody>
          <a:bodyPr>
            <a:noAutofit/>
          </a:bodyPr>
          <a:lstStyle/>
          <a:p>
            <a:pPr algn="ctr"/>
            <a:r>
              <a:rPr lang="en-US" sz="6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It Takes a Savior</a:t>
            </a:r>
            <a:br>
              <a:rPr lang="en-US" sz="6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</a:br>
            <a:r>
              <a:rPr lang="en-US" sz="6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to Save You</a:t>
            </a:r>
          </a:p>
        </p:txBody>
      </p:sp>
    </p:spTree>
    <p:extLst>
      <p:ext uri="{BB962C8B-B14F-4D97-AF65-F5344CB8AC3E}">
        <p14:creationId xmlns:p14="http://schemas.microsoft.com/office/powerpoint/2010/main" val="139811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3A177-0932-3DCA-60CB-DF1CCBEBD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E2067ED-ADFD-BF30-2039-940C14D25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DC345A8-D41D-8529-54B6-9A0127BD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1600200"/>
            <a:ext cx="7053074" cy="4419600"/>
          </a:xfrm>
        </p:spPr>
        <p:txBody>
          <a:bodyPr>
            <a:noAutofit/>
          </a:bodyPr>
          <a:lstStyle/>
          <a:p>
            <a:pPr algn="ctr"/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2</a:t>
            </a:r>
            <a:r>
              <a:rPr lang="en-US" sz="4800" b="1" i="1" cap="none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nd</a:t>
            </a:r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Timothy 2:13  </a:t>
            </a:r>
            <a:b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</a:t>
            </a:r>
            <a:r>
              <a:rPr lang="en-US" sz="4800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O</a:t>
            </a:r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ur great God and </a:t>
            </a:r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Savior</a:t>
            </a:r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, </a:t>
            </a:r>
            <a:r>
              <a:rPr lang="en-US" sz="4800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J</a:t>
            </a:r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esus </a:t>
            </a:r>
            <a:r>
              <a:rPr lang="en-US" sz="4800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</a:t>
            </a:r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hrist”</a:t>
            </a:r>
          </a:p>
        </p:txBody>
      </p:sp>
    </p:spTree>
    <p:extLst>
      <p:ext uri="{BB962C8B-B14F-4D97-AF65-F5344CB8AC3E}">
        <p14:creationId xmlns:p14="http://schemas.microsoft.com/office/powerpoint/2010/main" val="125566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95837-532A-7619-4DD7-87BEBB3D9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17F1301-55CB-FEFA-6381-3AB9A900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1060D79-42A2-D6AE-0999-77725F81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1143000"/>
            <a:ext cx="7053074" cy="4876800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John 4:42 </a:t>
            </a:r>
            <a:b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“We have heard for ourselves and know that this [</a:t>
            </a:r>
            <a:r>
              <a:rPr lang="en-US" sz="4800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J</a:t>
            </a:r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esus] really is the </a:t>
            </a:r>
            <a:r>
              <a:rPr lang="en-US" sz="4800" i="1" cap="none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</a:t>
            </a:r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avior</a:t>
            </a:r>
            <a:r>
              <a:rPr lang="en-US" sz="4800" b="1" i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of the world.”</a:t>
            </a:r>
            <a:endParaRPr lang="en-US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9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39CAE-C578-7365-31E1-AA54DAF6A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B69C-E685-59DA-CCAF-560FA853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74638"/>
            <a:ext cx="8001000" cy="1325562"/>
          </a:xfrm>
        </p:spPr>
        <p:txBody>
          <a:bodyPr>
            <a:noAutofit/>
          </a:bodyPr>
          <a:lstStyle/>
          <a:p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B0004020202020204" pitchFamily="34" charset="0"/>
              </a:rPr>
              <a:t>How Many Ways to be Saved Are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3146E-2890-CA50-DEE0-BA1A2737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2133600"/>
            <a:ext cx="8077200" cy="42672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John 14:6  “Jesus told him, ‘I am the way, the truth, and the life. No one comes to the Father except through Me.’”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Because Jesus is God and because only Jesus was sinless.</a:t>
            </a:r>
          </a:p>
        </p:txBody>
      </p:sp>
      <p:pic>
        <p:nvPicPr>
          <p:cNvPr id="1026" name="Picture 2" descr="Firefighter 2">
            <a:extLst>
              <a:ext uri="{FF2B5EF4-FFF2-40B4-BE49-F238E27FC236}">
                <a16:creationId xmlns:a16="http://schemas.microsoft.com/office/drawing/2014/main" id="{E5B06CFC-74EB-704D-A7AF-5490C0CD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22948"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5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1406</Words>
  <Application>Microsoft Office PowerPoint</Application>
  <PresentationFormat>Widescreen</PresentationFormat>
  <Paragraphs>146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Aptos</vt:lpstr>
      <vt:lpstr>Aptos ExtraBold</vt:lpstr>
      <vt:lpstr>Arial</vt:lpstr>
      <vt:lpstr>Calibri</vt:lpstr>
      <vt:lpstr>Comic Sans MS</vt:lpstr>
      <vt:lpstr>Times New Roman</vt:lpstr>
      <vt:lpstr>Wingdings</vt:lpstr>
      <vt:lpstr>Office Theme</vt:lpstr>
      <vt:lpstr>Default Design</vt:lpstr>
      <vt:lpstr>1_Default Design</vt:lpstr>
      <vt:lpstr>Rescue Station</vt:lpstr>
      <vt:lpstr>Jesus is the Rescuer</vt:lpstr>
      <vt:lpstr>Reasons People Need to be Rescued</vt:lpstr>
      <vt:lpstr>PEOPLE WHO RESCUE US</vt:lpstr>
      <vt:lpstr>Another word for someone who rescues people is SAVIOR</vt:lpstr>
      <vt:lpstr>It Takes a Savior to Save You</vt:lpstr>
      <vt:lpstr>2nd Timothy 2:13   “Our great God and Savior, Jesus Christ”</vt:lpstr>
      <vt:lpstr>John 4:42  “We have heard for ourselves and know that this [Jesus] really is the Savior of the world.”</vt:lpstr>
      <vt:lpstr>How Many Ways to be Saved Are There?</vt:lpstr>
      <vt:lpstr>PowerPoint Presentation</vt:lpstr>
      <vt:lpstr>PowerPoint Presentation</vt:lpstr>
      <vt:lpstr>Rescue Station</vt:lpstr>
      <vt:lpstr>What Does it Take to be Rescued?</vt:lpstr>
      <vt:lpstr>What Do We Need to Be Rescued From?</vt:lpstr>
      <vt:lpstr>“You are to name Him Jesus, because He will save his people from their sins”  – Matthew 1:21</vt:lpstr>
      <vt:lpstr>PowerPoint Presentation</vt:lpstr>
      <vt:lpstr>PowerPoint Presentation</vt:lpstr>
      <vt:lpstr>Why Did Jesus Come to Earth?</vt:lpstr>
      <vt:lpstr>It Takes the Cross To Be Rescued</vt:lpstr>
      <vt:lpstr>PowerPoint Presentation</vt:lpstr>
      <vt:lpstr>Rescue Station</vt:lpstr>
      <vt:lpstr>How is Rescue Possible?</vt:lpstr>
      <vt:lpstr>What Does it Mean To be Saved?</vt:lpstr>
      <vt:lpstr>To Rescue Us, God Changes Us from the Inside-Out</vt:lpstr>
      <vt:lpstr>What Does “Born Again” Mean?</vt:lpstr>
      <vt:lpstr>PowerPoint Presentation</vt:lpstr>
      <vt:lpstr>PowerPoint Presentation</vt:lpstr>
      <vt:lpstr>PowerPoint Presentation</vt:lpstr>
      <vt:lpstr>Rescue Station</vt:lpstr>
      <vt:lpstr>To Be Rescued, You Have to Agree</vt:lpstr>
      <vt:lpstr>Ways People Ask to Be Rescued</vt:lpstr>
      <vt:lpstr>You Have To Agree to be Rescued</vt:lpstr>
      <vt:lpstr>But No  One Wants To Be Rescued</vt:lpstr>
      <vt:lpstr>God Calls Us</vt:lpstr>
      <vt:lpstr>God Calls People to Himself</vt:lpstr>
      <vt:lpstr>How Do We Respond In Order to be Saved?</vt:lpstr>
      <vt:lpstr>What is Saving Faith?</vt:lpstr>
      <vt:lpstr>What is Repentance?</vt:lpstr>
      <vt:lpstr>What is Repentance?</vt:lpstr>
      <vt:lpstr>Repentance is Not…</vt:lpstr>
      <vt:lpstr>PowerPoint Presentation</vt:lpstr>
      <vt:lpstr>Rescue Station</vt:lpstr>
      <vt:lpstr>The ABC’s of Becoming a Christian</vt:lpstr>
      <vt:lpstr>Where Are You Today and What Do You Want to Do About It?</vt:lpstr>
      <vt:lpstr>Becoming a Christian Is a Commitment</vt:lpstr>
      <vt:lpstr>God’s Promise to Those Who Ask to Be Rescued</vt:lpstr>
      <vt:lpstr>When a Person Becomes a Christian</vt:lpstr>
      <vt:lpstr>Where Are You Today?</vt:lpstr>
      <vt:lpstr>Where Are You Today?</vt:lpstr>
      <vt:lpstr>Where Are You Today?</vt:lpstr>
      <vt:lpstr>What We Feel When God Has Drawn &amp; Called Us to Himself</vt:lpstr>
      <vt:lpstr>Is This Your Day to be Rescued?</vt:lpstr>
      <vt:lpstr>Rescue Station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Gentle</dc:creator>
  <cp:lastModifiedBy>Derek Gentle</cp:lastModifiedBy>
  <cp:revision>118</cp:revision>
  <dcterms:created xsi:type="dcterms:W3CDTF">2009-05-28T22:03:25Z</dcterms:created>
  <dcterms:modified xsi:type="dcterms:W3CDTF">2025-06-29T02:17:35Z</dcterms:modified>
</cp:coreProperties>
</file>