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20" r:id="rId2"/>
    <p:sldMasterId id="2147483732" r:id="rId3"/>
    <p:sldMasterId id="2147483744" r:id="rId4"/>
    <p:sldMasterId id="2147483768" r:id="rId5"/>
    <p:sldMasterId id="2147483780" r:id="rId6"/>
    <p:sldMasterId id="2147483792" r:id="rId7"/>
    <p:sldMasterId id="2147483804" r:id="rId8"/>
    <p:sldMasterId id="2147483816" r:id="rId9"/>
    <p:sldMasterId id="2147483828" r:id="rId10"/>
    <p:sldMasterId id="2147483840" r:id="rId11"/>
    <p:sldMasterId id="2147483852" r:id="rId12"/>
    <p:sldMasterId id="2147483864" r:id="rId13"/>
    <p:sldMasterId id="2147483876" r:id="rId14"/>
    <p:sldMasterId id="2147483888" r:id="rId15"/>
  </p:sldMasterIdLst>
  <p:sldIdLst>
    <p:sldId id="328" r:id="rId16"/>
    <p:sldId id="267" r:id="rId17"/>
    <p:sldId id="273" r:id="rId18"/>
    <p:sldId id="270" r:id="rId19"/>
    <p:sldId id="277" r:id="rId20"/>
    <p:sldId id="275" r:id="rId21"/>
    <p:sldId id="269" r:id="rId22"/>
    <p:sldId id="276" r:id="rId23"/>
    <p:sldId id="271" r:id="rId24"/>
    <p:sldId id="272" r:id="rId25"/>
    <p:sldId id="274" r:id="rId26"/>
    <p:sldId id="278" r:id="rId27"/>
    <p:sldId id="279" r:id="rId28"/>
    <p:sldId id="329" r:id="rId29"/>
    <p:sldId id="280" r:id="rId30"/>
    <p:sldId id="281" r:id="rId31"/>
    <p:sldId id="282" r:id="rId32"/>
    <p:sldId id="287" r:id="rId33"/>
    <p:sldId id="283" r:id="rId34"/>
    <p:sldId id="284" r:id="rId35"/>
    <p:sldId id="289" r:id="rId36"/>
    <p:sldId id="288" r:id="rId37"/>
    <p:sldId id="286" r:id="rId38"/>
    <p:sldId id="333" r:id="rId39"/>
    <p:sldId id="290" r:id="rId40"/>
    <p:sldId id="293" r:id="rId41"/>
    <p:sldId id="294" r:id="rId42"/>
    <p:sldId id="291" r:id="rId43"/>
    <p:sldId id="295" r:id="rId44"/>
    <p:sldId id="301" r:id="rId45"/>
    <p:sldId id="302" r:id="rId46"/>
    <p:sldId id="299" r:id="rId47"/>
    <p:sldId id="300" r:id="rId48"/>
    <p:sldId id="330" r:id="rId49"/>
    <p:sldId id="303" r:id="rId50"/>
    <p:sldId id="304" r:id="rId51"/>
    <p:sldId id="305" r:id="rId52"/>
    <p:sldId id="306" r:id="rId53"/>
    <p:sldId id="307" r:id="rId54"/>
    <p:sldId id="308" r:id="rId55"/>
    <p:sldId id="310" r:id="rId56"/>
    <p:sldId id="312" r:id="rId57"/>
    <p:sldId id="331" r:id="rId58"/>
    <p:sldId id="313" r:id="rId59"/>
    <p:sldId id="321" r:id="rId60"/>
    <p:sldId id="315" r:id="rId61"/>
    <p:sldId id="323" r:id="rId62"/>
    <p:sldId id="325" r:id="rId63"/>
    <p:sldId id="326" r:id="rId64"/>
    <p:sldId id="324" r:id="rId65"/>
    <p:sldId id="319" r:id="rId66"/>
    <p:sldId id="327" r:id="rId67"/>
    <p:sldId id="332" r:id="rId6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A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p:scale>
          <a:sx n="80" d="100"/>
          <a:sy n="80" d="100"/>
        </p:scale>
        <p:origin x="-1086" y="-276"/>
      </p:cViewPr>
      <p:guideLst>
        <p:guide orient="horz" pos="1620"/>
        <p:guide pos="2880"/>
      </p:guideLst>
    </p:cSldViewPr>
  </p:slideViewPr>
  <p:notesTextViewPr>
    <p:cViewPr>
      <p:scale>
        <a:sx n="1" d="1"/>
        <a:sy n="1" d="1"/>
      </p:scale>
      <p:origin x="0" y="0"/>
    </p:cViewPr>
  </p:notesTextViewPr>
  <p:sorterViewPr>
    <p:cViewPr varScale="1">
      <p:scale>
        <a:sx n="1" d="1"/>
        <a:sy n="1" d="1"/>
      </p:scale>
      <p:origin x="0" y="-329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1.xml"/><Relationship Id="rId21" Type="http://schemas.openxmlformats.org/officeDocument/2006/relationships/slide" Target="slides/slide6.xml"/><Relationship Id="rId42" Type="http://schemas.openxmlformats.org/officeDocument/2006/relationships/slide" Target="slides/slide27.xml"/><Relationship Id="rId47" Type="http://schemas.openxmlformats.org/officeDocument/2006/relationships/slide" Target="slides/slide32.xml"/><Relationship Id="rId63" Type="http://schemas.openxmlformats.org/officeDocument/2006/relationships/slide" Target="slides/slide48.xml"/><Relationship Id="rId68" Type="http://schemas.openxmlformats.org/officeDocument/2006/relationships/slide" Target="slides/slide53.xml"/><Relationship Id="rId7" Type="http://schemas.openxmlformats.org/officeDocument/2006/relationships/slideMaster" Target="slideMasters/slideMaster7.xml"/><Relationship Id="rId71"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xml"/><Relationship Id="rId29" Type="http://schemas.openxmlformats.org/officeDocument/2006/relationships/slide" Target="slides/slide14.xml"/><Relationship Id="rId11" Type="http://schemas.openxmlformats.org/officeDocument/2006/relationships/slideMaster" Target="slideMasters/slideMaster11.xml"/><Relationship Id="rId24" Type="http://schemas.openxmlformats.org/officeDocument/2006/relationships/slide" Target="slides/slide9.xml"/><Relationship Id="rId32" Type="http://schemas.openxmlformats.org/officeDocument/2006/relationships/slide" Target="slides/slide17.xml"/><Relationship Id="rId37" Type="http://schemas.openxmlformats.org/officeDocument/2006/relationships/slide" Target="slides/slide22.xml"/><Relationship Id="rId40" Type="http://schemas.openxmlformats.org/officeDocument/2006/relationships/slide" Target="slides/slide25.xml"/><Relationship Id="rId45" Type="http://schemas.openxmlformats.org/officeDocument/2006/relationships/slide" Target="slides/slide30.xml"/><Relationship Id="rId53" Type="http://schemas.openxmlformats.org/officeDocument/2006/relationships/slide" Target="slides/slide38.xml"/><Relationship Id="rId58" Type="http://schemas.openxmlformats.org/officeDocument/2006/relationships/slide" Target="slides/slide43.xml"/><Relationship Id="rId66" Type="http://schemas.openxmlformats.org/officeDocument/2006/relationships/slide" Target="slides/slide51.xml"/><Relationship Id="rId5" Type="http://schemas.openxmlformats.org/officeDocument/2006/relationships/slideMaster" Target="slideMasters/slideMaster5.xml"/><Relationship Id="rId61" Type="http://schemas.openxmlformats.org/officeDocument/2006/relationships/slide" Target="slides/slide46.xml"/><Relationship Id="rId19" Type="http://schemas.openxmlformats.org/officeDocument/2006/relationships/slide" Target="slides/slide4.xml"/><Relationship Id="rId14" Type="http://schemas.openxmlformats.org/officeDocument/2006/relationships/slideMaster" Target="slideMasters/slideMaster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slide" Target="slides/slide15.xml"/><Relationship Id="rId35" Type="http://schemas.openxmlformats.org/officeDocument/2006/relationships/slide" Target="slides/slide20.xml"/><Relationship Id="rId43" Type="http://schemas.openxmlformats.org/officeDocument/2006/relationships/slide" Target="slides/slide28.xml"/><Relationship Id="rId48" Type="http://schemas.openxmlformats.org/officeDocument/2006/relationships/slide" Target="slides/slide33.xml"/><Relationship Id="rId56" Type="http://schemas.openxmlformats.org/officeDocument/2006/relationships/slide" Target="slides/slide41.xml"/><Relationship Id="rId64" Type="http://schemas.openxmlformats.org/officeDocument/2006/relationships/slide" Target="slides/slide49.xml"/><Relationship Id="rId69" Type="http://schemas.openxmlformats.org/officeDocument/2006/relationships/presProps" Target="presProps.xml"/><Relationship Id="rId8" Type="http://schemas.openxmlformats.org/officeDocument/2006/relationships/slideMaster" Target="slideMasters/slideMaster8.xml"/><Relationship Id="rId51" Type="http://schemas.openxmlformats.org/officeDocument/2006/relationships/slide" Target="slides/slide36.xml"/><Relationship Id="rId72"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slide" Target="slides/slide18.xml"/><Relationship Id="rId38" Type="http://schemas.openxmlformats.org/officeDocument/2006/relationships/slide" Target="slides/slide23.xml"/><Relationship Id="rId46" Type="http://schemas.openxmlformats.org/officeDocument/2006/relationships/slide" Target="slides/slide31.xml"/><Relationship Id="rId59" Type="http://schemas.openxmlformats.org/officeDocument/2006/relationships/slide" Target="slides/slide44.xml"/><Relationship Id="rId67" Type="http://schemas.openxmlformats.org/officeDocument/2006/relationships/slide" Target="slides/slide52.xml"/><Relationship Id="rId20" Type="http://schemas.openxmlformats.org/officeDocument/2006/relationships/slide" Target="slides/slide5.xml"/><Relationship Id="rId41" Type="http://schemas.openxmlformats.org/officeDocument/2006/relationships/slide" Target="slides/slide26.xml"/><Relationship Id="rId54" Type="http://schemas.openxmlformats.org/officeDocument/2006/relationships/slide" Target="slides/slide39.xml"/><Relationship Id="rId62" Type="http://schemas.openxmlformats.org/officeDocument/2006/relationships/slide" Target="slides/slide47.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 Target="slides/slide8.xml"/><Relationship Id="rId28" Type="http://schemas.openxmlformats.org/officeDocument/2006/relationships/slide" Target="slides/slide13.xml"/><Relationship Id="rId36" Type="http://schemas.openxmlformats.org/officeDocument/2006/relationships/slide" Target="slides/slide21.xml"/><Relationship Id="rId49" Type="http://schemas.openxmlformats.org/officeDocument/2006/relationships/slide" Target="slides/slide34.xml"/><Relationship Id="rId57" Type="http://schemas.openxmlformats.org/officeDocument/2006/relationships/slide" Target="slides/slide42.xml"/><Relationship Id="rId10" Type="http://schemas.openxmlformats.org/officeDocument/2006/relationships/slideMaster" Target="slideMasters/slideMaster10.xml"/><Relationship Id="rId31" Type="http://schemas.openxmlformats.org/officeDocument/2006/relationships/slide" Target="slides/slide16.xml"/><Relationship Id="rId44" Type="http://schemas.openxmlformats.org/officeDocument/2006/relationships/slide" Target="slides/slide29.xml"/><Relationship Id="rId52" Type="http://schemas.openxmlformats.org/officeDocument/2006/relationships/slide" Target="slides/slide37.xml"/><Relationship Id="rId60" Type="http://schemas.openxmlformats.org/officeDocument/2006/relationships/slide" Target="slides/slide45.xml"/><Relationship Id="rId65" Type="http://schemas.openxmlformats.org/officeDocument/2006/relationships/slide" Target="slides/slide50.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Master" Target="slideMasters/slideMaster13.xml"/><Relationship Id="rId18" Type="http://schemas.openxmlformats.org/officeDocument/2006/relationships/slide" Target="slides/slide3.xml"/><Relationship Id="rId39" Type="http://schemas.openxmlformats.org/officeDocument/2006/relationships/slide" Target="slides/slide24.xml"/><Relationship Id="rId34" Type="http://schemas.openxmlformats.org/officeDocument/2006/relationships/slide" Target="slides/slide19.xml"/><Relationship Id="rId50" Type="http://schemas.openxmlformats.org/officeDocument/2006/relationships/slide" Target="slides/slide35.xml"/><Relationship Id="rId55"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B0C90E-CA65-4088-83CD-20322245EBAD}" type="datetimeFigureOut">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555DA-5E88-4DFB-833C-8489FDDD261F}" type="slidenum">
              <a:rPr lang="en-US" smtClean="0"/>
              <a:t>‹#›</a:t>
            </a:fld>
            <a:endParaRPr lang="en-US"/>
          </a:p>
        </p:txBody>
      </p:sp>
    </p:spTree>
    <p:extLst>
      <p:ext uri="{BB962C8B-B14F-4D97-AF65-F5344CB8AC3E}">
        <p14:creationId xmlns:p14="http://schemas.microsoft.com/office/powerpoint/2010/main" val="1574386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555DA-5E88-4DFB-833C-8489FDDD261F}" type="slidenum">
              <a:rPr lang="en-US" smtClean="0"/>
              <a:t>‹#›</a:t>
            </a:fld>
            <a:endParaRPr lang="en-US"/>
          </a:p>
        </p:txBody>
      </p:sp>
    </p:spTree>
    <p:extLst>
      <p:ext uri="{BB962C8B-B14F-4D97-AF65-F5344CB8AC3E}">
        <p14:creationId xmlns:p14="http://schemas.microsoft.com/office/powerpoint/2010/main" val="963432601"/>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80822141"/>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18753182"/>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09567163"/>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6772370"/>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03617950"/>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71278726"/>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52490393"/>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2528153"/>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8087957"/>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6523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555DA-5E88-4DFB-833C-8489FDDD261F}" type="slidenum">
              <a:rPr lang="en-US" smtClean="0"/>
              <a:t>‹#›</a:t>
            </a:fld>
            <a:endParaRPr lang="en-US"/>
          </a:p>
        </p:txBody>
      </p:sp>
    </p:spTree>
    <p:extLst>
      <p:ext uri="{BB962C8B-B14F-4D97-AF65-F5344CB8AC3E}">
        <p14:creationId xmlns:p14="http://schemas.microsoft.com/office/powerpoint/2010/main" val="3142936846"/>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81231249"/>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554312"/>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3966711"/>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7511487"/>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16516973"/>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07263843"/>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81821367"/>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57609931"/>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13702287"/>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8021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76173"/>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5202137"/>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79928560"/>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7733990"/>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6457402"/>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4975774"/>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9809999"/>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57710114"/>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96203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30445306"/>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3556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70880851"/>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98463683"/>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8141263"/>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66393249"/>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7733990"/>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6457402"/>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4975774"/>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9809999"/>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57710114"/>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962035"/>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30445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5767760"/>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3556073"/>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98463683"/>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8141263"/>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66393249"/>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7733990"/>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6457402"/>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4975774"/>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9809999"/>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57710114"/>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9620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89553102"/>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30445306"/>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3556073"/>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98463683"/>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8141263"/>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66393249"/>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7733990"/>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6457402"/>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4975774"/>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9809999"/>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577101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72296331"/>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4962035"/>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30445306"/>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3556073"/>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98463683"/>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8141263"/>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663932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174202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058086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1843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555DA-5E88-4DFB-833C-8489FDDD261F}" type="slidenum">
              <a:rPr lang="en-US" smtClean="0"/>
              <a:t>‹#›</a:t>
            </a:fld>
            <a:endParaRPr lang="en-US"/>
          </a:p>
        </p:txBody>
      </p:sp>
    </p:spTree>
    <p:extLst>
      <p:ext uri="{BB962C8B-B14F-4D97-AF65-F5344CB8AC3E}">
        <p14:creationId xmlns:p14="http://schemas.microsoft.com/office/powerpoint/2010/main" val="42326369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24869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496948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891289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19124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964229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951141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182638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80924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501327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2331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0C90E-CA65-4088-83CD-20322245EBAD}" type="datetimeFigureOut">
              <a:rPr lang="en-US" smtClean="0"/>
              <a:t>6/26/2025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8555DA-5E88-4DFB-833C-8489FDDD261F}" type="slidenum">
              <a:rPr lang="en-US" smtClean="0"/>
              <a:t>‹#›</a:t>
            </a:fld>
            <a:endParaRPr lang="en-US"/>
          </a:p>
        </p:txBody>
      </p:sp>
    </p:spTree>
    <p:extLst>
      <p:ext uri="{BB962C8B-B14F-4D97-AF65-F5344CB8AC3E}">
        <p14:creationId xmlns:p14="http://schemas.microsoft.com/office/powerpoint/2010/main" val="34095479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673519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11167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3605220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674283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0040497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4327646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415777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6624765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332736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03095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B0C90E-CA65-4088-83CD-20322245EBAD}" type="datetimeFigureOut">
              <a:rPr lang="en-US" smtClean="0"/>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8555DA-5E88-4DFB-833C-8489FDDD261F}" type="slidenum">
              <a:rPr lang="en-US" smtClean="0"/>
              <a:t>‹#›</a:t>
            </a:fld>
            <a:endParaRPr lang="en-US"/>
          </a:p>
        </p:txBody>
      </p:sp>
    </p:spTree>
    <p:extLst>
      <p:ext uri="{BB962C8B-B14F-4D97-AF65-F5344CB8AC3E}">
        <p14:creationId xmlns:p14="http://schemas.microsoft.com/office/powerpoint/2010/main" val="56451841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514174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050995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25486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7397968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5084576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130151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351950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4976530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4164818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8121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B0C90E-CA65-4088-83CD-20322245EBAD}" type="datetimeFigureOut">
              <a:rPr lang="en-US" smtClean="0"/>
              <a:t>6/26/2025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8555DA-5E88-4DFB-833C-8489FDDD261F}" type="slidenum">
              <a:rPr lang="en-US" smtClean="0"/>
              <a:t>‹#›</a:t>
            </a:fld>
            <a:endParaRPr lang="en-US"/>
          </a:p>
        </p:txBody>
      </p:sp>
    </p:spTree>
    <p:extLst>
      <p:ext uri="{BB962C8B-B14F-4D97-AF65-F5344CB8AC3E}">
        <p14:creationId xmlns:p14="http://schemas.microsoft.com/office/powerpoint/2010/main" val="73010453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001287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6366595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224346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371019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5959680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6409790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6207635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6065982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6433328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40009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B0C90E-CA65-4088-83CD-20322245EBAD}" type="datetimeFigureOut">
              <a:rPr lang="en-US" smtClean="0"/>
              <a:t>6/26/2025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8555DA-5E88-4DFB-833C-8489FDDD261F}" type="slidenum">
              <a:rPr lang="en-US" smtClean="0"/>
              <a:t>‹#›</a:t>
            </a:fld>
            <a:endParaRPr lang="en-US"/>
          </a:p>
        </p:txBody>
      </p:sp>
    </p:spTree>
    <p:extLst>
      <p:ext uri="{BB962C8B-B14F-4D97-AF65-F5344CB8AC3E}">
        <p14:creationId xmlns:p14="http://schemas.microsoft.com/office/powerpoint/2010/main" val="347549602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526140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3114622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3054940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4775912"/>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8759277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369652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1455184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5340862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5782125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6114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0C90E-CA65-4088-83CD-20322245EBAD}" type="datetimeFigureOut">
              <a:rPr lang="en-US" smtClean="0"/>
              <a:t>6/26/2025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8555DA-5E88-4DFB-833C-8489FDDD261F}" type="slidenum">
              <a:rPr lang="en-US" smtClean="0"/>
              <a:t>‹#›</a:t>
            </a:fld>
            <a:endParaRPr lang="en-US"/>
          </a:p>
        </p:txBody>
      </p:sp>
    </p:spTree>
    <p:extLst>
      <p:ext uri="{BB962C8B-B14F-4D97-AF65-F5344CB8AC3E}">
        <p14:creationId xmlns:p14="http://schemas.microsoft.com/office/powerpoint/2010/main" val="268636560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754359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5519684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033745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4547083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5767635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453388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7201668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2996127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873229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50164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8555DA-5E88-4DFB-833C-8489FDDD261F}" type="slidenum">
              <a:rPr lang="en-US" smtClean="0"/>
              <a:t>‹#›</a:t>
            </a:fld>
            <a:endParaRPr lang="en-US"/>
          </a:p>
        </p:txBody>
      </p:sp>
    </p:spTree>
    <p:extLst>
      <p:ext uri="{BB962C8B-B14F-4D97-AF65-F5344CB8AC3E}">
        <p14:creationId xmlns:p14="http://schemas.microsoft.com/office/powerpoint/2010/main" val="156350715"/>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0000040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61434270"/>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882895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107654"/>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277528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78839421"/>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4952863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2247002"/>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10940412"/>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49910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t>6/26/2025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8555DA-5E88-4DFB-833C-8489FDDD261F}" type="slidenum">
              <a:rPr lang="en-US" smtClean="0"/>
              <a:t>‹#›</a:t>
            </a:fld>
            <a:endParaRPr lang="en-US"/>
          </a:p>
        </p:txBody>
      </p:sp>
    </p:spTree>
    <p:extLst>
      <p:ext uri="{BB962C8B-B14F-4D97-AF65-F5344CB8AC3E}">
        <p14:creationId xmlns:p14="http://schemas.microsoft.com/office/powerpoint/2010/main" val="1812884389"/>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7827818"/>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12547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4989399"/>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83075525"/>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694927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93990922"/>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43142349"/>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5090104"/>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94512064"/>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2644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AB0C90E-CA65-4088-83CD-20322245EBAD}" type="datetimeFigureOut">
              <a:rPr lang="en-US" smtClean="0"/>
              <a:t>6/26/2025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F8555DA-5E88-4DFB-833C-8489FDDD261F}" type="slidenum">
              <a:rPr lang="en-US" smtClean="0"/>
              <a:t>‹#›</a:t>
            </a:fld>
            <a:endParaRPr lang="en-US"/>
          </a:p>
        </p:txBody>
      </p:sp>
    </p:spTree>
    <p:extLst>
      <p:ext uri="{BB962C8B-B14F-4D97-AF65-F5344CB8AC3E}">
        <p14:creationId xmlns:p14="http://schemas.microsoft.com/office/powerpoint/2010/main" val="13814538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01037594"/>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6599346"/>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6686110"/>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6686110"/>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6686110"/>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6686110"/>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813108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8035483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8748283"/>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88830141"/>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0904141"/>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30058466"/>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5785513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AB0C90E-CA65-4088-83CD-20322245EBAD}" type="datetimeFigureOut">
              <a:rPr lang="en-US" smtClean="0">
                <a:solidFill>
                  <a:prstClr val="black">
                    <a:tint val="75000"/>
                  </a:prstClr>
                </a:solidFill>
              </a:rPr>
              <a:pPr/>
              <a:t>6/26/2025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F8555DA-5E88-4DFB-833C-8489FDDD26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9890712"/>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5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8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8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6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95614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bodyPr>
          <a:lstStyle/>
          <a:p>
            <a:r>
              <a:rPr lang="en-US" sz="8000" b="1" dirty="0">
                <a:solidFill>
                  <a:srgbClr val="FF0000"/>
                </a:solidFill>
                <a:effectLst>
                  <a:outerShdw blurRad="38100" dist="38100" dir="2700000" algn="tl">
                    <a:srgbClr val="000000">
                      <a:alpha val="43137"/>
                    </a:srgbClr>
                  </a:outerShdw>
                </a:effectLst>
                <a:latin typeface="Chiller" panose="04020404031007020602" pitchFamily="82" charset="0"/>
              </a:rPr>
              <a:t>Sin</a:t>
            </a:r>
            <a:endParaRPr lang="en-US" sz="8000" b="1" dirty="0">
              <a:solidFill>
                <a:schemeClr val="bg1">
                  <a:lumMod val="95000"/>
                </a:schemeClr>
              </a:solidFill>
            </a:endParaRPr>
          </a:p>
        </p:txBody>
      </p:sp>
      <p:sp>
        <p:nvSpPr>
          <p:cNvPr id="5" name="TextBox 4"/>
          <p:cNvSpPr txBox="1"/>
          <p:nvPr/>
        </p:nvSpPr>
        <p:spPr>
          <a:xfrm>
            <a:off x="533400" y="1556087"/>
            <a:ext cx="8153400" cy="1938992"/>
          </a:xfrm>
          <a:prstGeom prst="rect">
            <a:avLst/>
          </a:prstGeom>
          <a:noFill/>
        </p:spPr>
        <p:txBody>
          <a:bodyPr wrap="square" rtlCol="0">
            <a:spAutoFit/>
          </a:bodyPr>
          <a:lstStyle/>
          <a:p>
            <a:pPr algn="ctr"/>
            <a: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Sin is anything a person</a:t>
            </a:r>
            <a:b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br>
            <a: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thinks, says, or does</a:t>
            </a:r>
            <a:b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br>
            <a: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that is different from</a:t>
            </a:r>
            <a:b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br>
            <a: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how God tells us to live. </a:t>
            </a:r>
          </a:p>
        </p:txBody>
      </p:sp>
    </p:spTree>
    <p:extLst>
      <p:ext uri="{BB962C8B-B14F-4D97-AF65-F5344CB8AC3E}">
        <p14:creationId xmlns:p14="http://schemas.microsoft.com/office/powerpoint/2010/main" val="11237149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bodyPr>
          <a:lstStyle/>
          <a:p>
            <a:r>
              <a:rPr lang="en-US" sz="8000" b="1" dirty="0">
                <a:solidFill>
                  <a:srgbClr val="FF0000"/>
                </a:solidFill>
                <a:effectLst>
                  <a:outerShdw blurRad="38100" dist="38100" dir="2700000" algn="tl">
                    <a:srgbClr val="000000">
                      <a:alpha val="43137"/>
                    </a:srgbClr>
                  </a:outerShdw>
                </a:effectLst>
                <a:latin typeface="Chiller" panose="04020404031007020602" pitchFamily="82" charset="0"/>
              </a:rPr>
              <a:t>Are you a Sinner?</a:t>
            </a:r>
            <a:endParaRPr lang="en-US" sz="8000" b="1" dirty="0">
              <a:solidFill>
                <a:schemeClr val="bg1">
                  <a:lumMod val="95000"/>
                </a:schemeClr>
              </a:solidFill>
            </a:endParaRPr>
          </a:p>
        </p:txBody>
      </p:sp>
      <p:sp>
        <p:nvSpPr>
          <p:cNvPr id="5" name="TextBox 4"/>
          <p:cNvSpPr txBox="1"/>
          <p:nvPr/>
        </p:nvSpPr>
        <p:spPr>
          <a:xfrm>
            <a:off x="533400" y="1780222"/>
            <a:ext cx="8153400" cy="1477328"/>
          </a:xfrm>
          <a:prstGeom prst="rect">
            <a:avLst/>
          </a:prstGeom>
          <a:noFill/>
        </p:spPr>
        <p:txBody>
          <a:bodyPr wrap="square" rtlCol="0">
            <a:spAutoFit/>
          </a:bodyPr>
          <a:lstStyle/>
          <a:p>
            <a:pPr algn="ctr"/>
            <a: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Ecclesiastes 7:20</a:t>
            </a:r>
            <a:b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br>
            <a: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There is certainly no righteous man on earth who does good and never sins.</a:t>
            </a:r>
          </a:p>
        </p:txBody>
      </p:sp>
    </p:spTree>
    <p:extLst>
      <p:ext uri="{BB962C8B-B14F-4D97-AF65-F5344CB8AC3E}">
        <p14:creationId xmlns:p14="http://schemas.microsoft.com/office/powerpoint/2010/main" val="2067747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bodyPr>
          <a:lstStyle/>
          <a:p>
            <a:r>
              <a:rPr lang="en-US" sz="8000" b="1" dirty="0">
                <a:solidFill>
                  <a:srgbClr val="FF0000"/>
                </a:solidFill>
                <a:effectLst>
                  <a:outerShdw blurRad="38100" dist="38100" dir="2700000" algn="tl">
                    <a:srgbClr val="000000">
                      <a:alpha val="43137"/>
                    </a:srgbClr>
                  </a:outerShdw>
                </a:effectLst>
                <a:latin typeface="Chiller" panose="04020404031007020602" pitchFamily="82" charset="0"/>
              </a:rPr>
              <a:t>Sin</a:t>
            </a:r>
            <a:endParaRPr lang="en-US" sz="8000" b="1" dirty="0">
              <a:solidFill>
                <a:schemeClr val="bg1">
                  <a:lumMod val="95000"/>
                </a:schemeClr>
              </a:solidFill>
            </a:endParaRPr>
          </a:p>
        </p:txBody>
      </p:sp>
      <p:sp>
        <p:nvSpPr>
          <p:cNvPr id="5" name="TextBox 4"/>
          <p:cNvSpPr txBox="1"/>
          <p:nvPr/>
        </p:nvSpPr>
        <p:spPr>
          <a:xfrm>
            <a:off x="533400" y="1556087"/>
            <a:ext cx="8153400" cy="1938992"/>
          </a:xfrm>
          <a:prstGeom prst="rect">
            <a:avLst/>
          </a:prstGeom>
          <a:noFill/>
        </p:spPr>
        <p:txBody>
          <a:bodyPr wrap="square" rtlCol="0">
            <a:spAutoFit/>
          </a:bodyPr>
          <a:lstStyle/>
          <a:p>
            <a:pPr algn="ctr"/>
            <a:r>
              <a:rPr lang="en-US" sz="3000" dirty="0">
                <a:solidFill>
                  <a:prstClr val="white">
                    <a:lumMod val="95000"/>
                  </a:prstClr>
                </a:solidFill>
                <a:effectLst>
                  <a:outerShdw blurRad="38100" dist="38100" dir="2700000" algn="tl">
                    <a:srgbClr val="000000">
                      <a:alpha val="43137"/>
                    </a:srgbClr>
                  </a:outerShdw>
                </a:effectLst>
                <a:latin typeface="Arial Rounded MT Bold" panose="020F0704030504030204" pitchFamily="34" charset="0"/>
              </a:rPr>
              <a:t>Sin is anything a person</a:t>
            </a:r>
            <a:br>
              <a:rPr lang="en-US" sz="3000" dirty="0">
                <a:solidFill>
                  <a:prstClr val="white">
                    <a:lumMod val="95000"/>
                  </a:prstClr>
                </a:solidFill>
                <a:effectLst>
                  <a:outerShdw blurRad="38100" dist="38100" dir="2700000" algn="tl">
                    <a:srgbClr val="000000">
                      <a:alpha val="43137"/>
                    </a:srgbClr>
                  </a:outerShdw>
                </a:effectLst>
                <a:latin typeface="Arial Rounded MT Bold" panose="020F0704030504030204" pitchFamily="34" charset="0"/>
              </a:rPr>
            </a:br>
            <a:r>
              <a:rPr lang="en-US" sz="3000" dirty="0">
                <a:solidFill>
                  <a:prstClr val="white">
                    <a:lumMod val="95000"/>
                  </a:prstClr>
                </a:solidFill>
                <a:effectLst>
                  <a:outerShdw blurRad="38100" dist="38100" dir="2700000" algn="tl">
                    <a:srgbClr val="000000">
                      <a:alpha val="43137"/>
                    </a:srgbClr>
                  </a:outerShdw>
                </a:effectLst>
                <a:latin typeface="Arial Rounded MT Bold" panose="020F0704030504030204" pitchFamily="34" charset="0"/>
              </a:rPr>
              <a:t>thinks, says, or does</a:t>
            </a:r>
            <a:br>
              <a:rPr lang="en-US" sz="3000" dirty="0">
                <a:solidFill>
                  <a:prstClr val="white">
                    <a:lumMod val="95000"/>
                  </a:prstClr>
                </a:solidFill>
                <a:effectLst>
                  <a:outerShdw blurRad="38100" dist="38100" dir="2700000" algn="tl">
                    <a:srgbClr val="000000">
                      <a:alpha val="43137"/>
                    </a:srgbClr>
                  </a:outerShdw>
                </a:effectLst>
                <a:latin typeface="Arial Rounded MT Bold" panose="020F0704030504030204" pitchFamily="34" charset="0"/>
              </a:rPr>
            </a:br>
            <a:r>
              <a:rPr lang="en-US" sz="3000" dirty="0">
                <a:solidFill>
                  <a:prstClr val="white">
                    <a:lumMod val="95000"/>
                  </a:prstClr>
                </a:solidFill>
                <a:effectLst>
                  <a:outerShdw blurRad="38100" dist="38100" dir="2700000" algn="tl">
                    <a:srgbClr val="000000">
                      <a:alpha val="43137"/>
                    </a:srgbClr>
                  </a:outerShdw>
                </a:effectLst>
                <a:latin typeface="Arial Rounded MT Bold" panose="020F0704030504030204" pitchFamily="34" charset="0"/>
              </a:rPr>
              <a:t>that is different from</a:t>
            </a:r>
            <a:br>
              <a:rPr lang="en-US" sz="3000" dirty="0">
                <a:solidFill>
                  <a:prstClr val="white">
                    <a:lumMod val="95000"/>
                  </a:prstClr>
                </a:solidFill>
                <a:effectLst>
                  <a:outerShdw blurRad="38100" dist="38100" dir="2700000" algn="tl">
                    <a:srgbClr val="000000">
                      <a:alpha val="43137"/>
                    </a:srgbClr>
                  </a:outerShdw>
                </a:effectLst>
                <a:latin typeface="Arial Rounded MT Bold" panose="020F0704030504030204" pitchFamily="34" charset="0"/>
              </a:rPr>
            </a:br>
            <a:r>
              <a:rPr lang="en-US" sz="3000" dirty="0">
                <a:solidFill>
                  <a:prstClr val="white">
                    <a:lumMod val="95000"/>
                  </a:prstClr>
                </a:solidFill>
                <a:effectLst>
                  <a:outerShdw blurRad="38100" dist="38100" dir="2700000" algn="tl">
                    <a:srgbClr val="000000">
                      <a:alpha val="43137"/>
                    </a:srgbClr>
                  </a:outerShdw>
                </a:effectLst>
                <a:latin typeface="Arial Rounded MT Bold" panose="020F0704030504030204" pitchFamily="34" charset="0"/>
              </a:rPr>
              <a:t>how God tells us to live. </a:t>
            </a:r>
          </a:p>
        </p:txBody>
      </p:sp>
    </p:spTree>
    <p:extLst>
      <p:ext uri="{BB962C8B-B14F-4D97-AF65-F5344CB8AC3E}">
        <p14:creationId xmlns:p14="http://schemas.microsoft.com/office/powerpoint/2010/main" val="2253670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bodyPr>
          <a:lstStyle/>
          <a:p>
            <a:r>
              <a:rPr lang="en-US" sz="5400" dirty="0">
                <a:solidFill>
                  <a:srgbClr val="FF0000"/>
                </a:solidFill>
                <a:effectLst>
                  <a:outerShdw blurRad="38100" dist="38100" dir="2700000" algn="tl">
                    <a:srgbClr val="000000">
                      <a:alpha val="43137"/>
                    </a:srgbClr>
                  </a:outerShdw>
                </a:effectLst>
                <a:latin typeface="Arial Rounded MT Bold" panose="020F0704030504030204" pitchFamily="34" charset="0"/>
              </a:rPr>
              <a:t>Today’s Verse</a:t>
            </a:r>
            <a:endParaRPr lang="en-US" sz="5400" dirty="0">
              <a:solidFill>
                <a:schemeClr val="bg1">
                  <a:lumMod val="95000"/>
                </a:schemeClr>
              </a:solidFill>
              <a:latin typeface="Arial Rounded MT Bold" panose="020F0704030504030204" pitchFamily="34" charset="0"/>
            </a:endParaRPr>
          </a:p>
        </p:txBody>
      </p:sp>
      <p:sp>
        <p:nvSpPr>
          <p:cNvPr id="5" name="TextBox 4"/>
          <p:cNvSpPr txBox="1"/>
          <p:nvPr/>
        </p:nvSpPr>
        <p:spPr>
          <a:xfrm>
            <a:off x="381000" y="1504950"/>
            <a:ext cx="8382000" cy="1569660"/>
          </a:xfrm>
          <a:prstGeom prst="rect">
            <a:avLst/>
          </a:prstGeom>
          <a:noFill/>
        </p:spPr>
        <p:txBody>
          <a:bodyPr wrap="square" rtlCol="0">
            <a:spAutoFit/>
          </a:bodyPr>
          <a:lstStyle/>
          <a:p>
            <a:pPr algn="ctr"/>
            <a:r>
              <a:rPr lang="en-US" sz="3200" b="1" dirty="0">
                <a:solidFill>
                  <a:prstClr val="white">
                    <a:lumMod val="95000"/>
                  </a:prstClr>
                </a:solidFill>
                <a:effectLst>
                  <a:outerShdw blurRad="38100" dist="38100" dir="2700000" algn="tl">
                    <a:srgbClr val="000000">
                      <a:alpha val="43137"/>
                    </a:srgbClr>
                  </a:outerShdw>
                </a:effectLst>
              </a:rPr>
              <a:t>1 John 3:4  “Those who keep on sinning are against God, for every sin is done against the will of God.”  (TLB)</a:t>
            </a:r>
          </a:p>
        </p:txBody>
      </p:sp>
    </p:spTree>
    <p:extLst>
      <p:ext uri="{BB962C8B-B14F-4D97-AF65-F5344CB8AC3E}">
        <p14:creationId xmlns:p14="http://schemas.microsoft.com/office/powerpoint/2010/main" val="1415426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89373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14550"/>
            <a:ext cx="7772400" cy="1102519"/>
          </a:xfrm>
        </p:spPr>
        <p:txBody>
          <a:bodyPr>
            <a:noAutofit/>
          </a:bodyPr>
          <a:lstStyle/>
          <a:p>
            <a:r>
              <a:rPr lang="en-US" sz="13800" b="1" dirty="0">
                <a:effectLst>
                  <a:glow rad="139700">
                    <a:schemeClr val="accent6">
                      <a:satMod val="175000"/>
                      <a:alpha val="40000"/>
                    </a:schemeClr>
                  </a:glow>
                  <a:outerShdw blurRad="38100" dist="38100" dir="2700000" algn="tl">
                    <a:srgbClr val="000000">
                      <a:alpha val="43137"/>
                    </a:srgbClr>
                  </a:outerShdw>
                </a:effectLst>
                <a:latin typeface="Californian FB" panose="0207040306080B030204" pitchFamily="18" charset="0"/>
              </a:rPr>
              <a:t>Judgment</a:t>
            </a:r>
          </a:p>
        </p:txBody>
      </p:sp>
      <p:sp>
        <p:nvSpPr>
          <p:cNvPr id="3" name="Subtitle 2"/>
          <p:cNvSpPr>
            <a:spLocks noGrp="1"/>
          </p:cNvSpPr>
          <p:nvPr>
            <p:ph type="subTitle" idx="1"/>
          </p:nvPr>
        </p:nvSpPr>
        <p:spPr>
          <a:xfrm>
            <a:off x="1371600" y="742950"/>
            <a:ext cx="6400800" cy="1466850"/>
          </a:xfrm>
        </p:spPr>
        <p:txBody>
          <a:bodyPr>
            <a:normAutofit/>
          </a:bodyPr>
          <a:lstStyle/>
          <a:p>
            <a:r>
              <a:rPr lang="en-US" sz="3600" b="1" dirty="0">
                <a:solidFill>
                  <a:schemeClr val="bg2">
                    <a:lumMod val="50000"/>
                  </a:schemeClr>
                </a:solidFill>
                <a:effectLst>
                  <a:outerShdw blurRad="38100" dist="38100" dir="2700000" algn="tl">
                    <a:srgbClr val="000000">
                      <a:alpha val="43137"/>
                    </a:srgbClr>
                  </a:outerShdw>
                </a:effectLst>
              </a:rPr>
              <a:t>WORD OF THE DAY</a:t>
            </a:r>
          </a:p>
        </p:txBody>
      </p:sp>
    </p:spTree>
    <p:extLst>
      <p:ext uri="{BB962C8B-B14F-4D97-AF65-F5344CB8AC3E}">
        <p14:creationId xmlns:p14="http://schemas.microsoft.com/office/powerpoint/2010/main" val="388350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bodyPr>
          <a:lstStyle/>
          <a:p>
            <a:r>
              <a:rPr lang="en-US" sz="8000" b="1" dirty="0">
                <a:solidFill>
                  <a:schemeClr val="tx1"/>
                </a:solidFill>
                <a:effectLst>
                  <a:glow rad="139700">
                    <a:schemeClr val="accent6">
                      <a:satMod val="175000"/>
                      <a:alpha val="40000"/>
                    </a:schemeClr>
                  </a:glow>
                  <a:outerShdw blurRad="38100" dist="38100" dir="2700000" algn="tl">
                    <a:srgbClr val="000000">
                      <a:alpha val="43137"/>
                    </a:srgbClr>
                  </a:outerShdw>
                </a:effectLst>
                <a:latin typeface="Californian FB" panose="0207040306080B030204" pitchFamily="18" charset="0"/>
              </a:rPr>
              <a:t>Judgment</a:t>
            </a:r>
          </a:p>
        </p:txBody>
      </p:sp>
      <p:sp>
        <p:nvSpPr>
          <p:cNvPr id="5" name="TextBox 4"/>
          <p:cNvSpPr txBox="1"/>
          <p:nvPr/>
        </p:nvSpPr>
        <p:spPr>
          <a:xfrm>
            <a:off x="533400" y="1937087"/>
            <a:ext cx="8153400" cy="1569660"/>
          </a:xfrm>
          <a:prstGeom prst="rect">
            <a:avLst/>
          </a:prstGeom>
          <a:noFill/>
        </p:spPr>
        <p:txBody>
          <a:bodyPr wrap="square" rtlCol="0">
            <a:spAutoFit/>
          </a:bodyPr>
          <a:lstStyle/>
          <a:p>
            <a:pPr algn="ctr"/>
            <a:r>
              <a:rPr lang="en-US" sz="3200"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t>God will make you explain every</a:t>
            </a:r>
            <a:br>
              <a:rPr lang="en-US" sz="3200"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br>
            <a:r>
              <a:rPr lang="en-US" sz="3200"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t>action, word, thought, and attitude;</a:t>
            </a:r>
            <a:br>
              <a:rPr lang="en-US" sz="3200"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br>
            <a:r>
              <a:rPr lang="en-US" sz="3200"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t>so you cannot get away with sin.</a:t>
            </a:r>
          </a:p>
        </p:txBody>
      </p:sp>
    </p:spTree>
    <p:extLst>
      <p:ext uri="{BB962C8B-B14F-4D97-AF65-F5344CB8AC3E}">
        <p14:creationId xmlns:p14="http://schemas.microsoft.com/office/powerpoint/2010/main" val="36087248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600" b="1" dirty="0">
                <a:effectLst>
                  <a:glow rad="139700">
                    <a:schemeClr val="accent6">
                      <a:satMod val="175000"/>
                      <a:alpha val="40000"/>
                    </a:schemeClr>
                  </a:glow>
                  <a:outerShdw blurRad="38100" dist="38100" dir="2700000" algn="tl">
                    <a:srgbClr val="000000">
                      <a:alpha val="43137"/>
                    </a:srgbClr>
                  </a:outerShdw>
                </a:effectLst>
                <a:latin typeface="Californian FB" panose="0207040306080B030204" pitchFamily="18" charset="0"/>
              </a:rPr>
              <a:t>Today’s Verse: Judgment</a:t>
            </a:r>
            <a:endParaRPr lang="en-US" sz="5600" dirty="0">
              <a:effectLst>
                <a:glow rad="139700">
                  <a:schemeClr val="accent6">
                    <a:satMod val="175000"/>
                    <a:alpha val="40000"/>
                  </a:schemeClr>
                </a:glow>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581150"/>
            <a:ext cx="8229600" cy="3013472"/>
          </a:xfrm>
        </p:spPr>
        <p:txBody>
          <a:bodyPr/>
          <a:lstStyle/>
          <a:p>
            <a:pPr marL="0" indent="0" algn="ctr">
              <a:buNone/>
            </a:pPr>
            <a:r>
              <a:rPr lang="en-US"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t>Romans 14:12  “So then, each of us will give an account of himself to God.”</a:t>
            </a:r>
          </a:p>
        </p:txBody>
      </p:sp>
    </p:spTree>
    <p:extLst>
      <p:ext uri="{BB962C8B-B14F-4D97-AF65-F5344CB8AC3E}">
        <p14:creationId xmlns:p14="http://schemas.microsoft.com/office/powerpoint/2010/main" val="301426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600" b="1" dirty="0">
                <a:effectLst>
                  <a:glow rad="139700">
                    <a:schemeClr val="accent6">
                      <a:satMod val="175000"/>
                      <a:alpha val="40000"/>
                    </a:schemeClr>
                  </a:glow>
                  <a:outerShdw blurRad="38100" dist="38100" dir="2700000" algn="tl">
                    <a:srgbClr val="000000">
                      <a:alpha val="43137"/>
                    </a:srgbClr>
                  </a:outerShdw>
                </a:effectLst>
                <a:latin typeface="Californian FB" panose="0207040306080B030204" pitchFamily="18" charset="0"/>
              </a:rPr>
              <a:t>Today’s Bible History</a:t>
            </a:r>
            <a:endParaRPr lang="en-US" sz="5600" dirty="0">
              <a:effectLst>
                <a:glow rad="139700">
                  <a:schemeClr val="accent6">
                    <a:satMod val="175000"/>
                    <a:alpha val="40000"/>
                  </a:schemeClr>
                </a:glow>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52549"/>
            <a:ext cx="8229600" cy="3242073"/>
          </a:xfrm>
        </p:spPr>
        <p:txBody>
          <a:bodyPr>
            <a:normAutofit/>
          </a:bodyPr>
          <a:lstStyle/>
          <a:p>
            <a:r>
              <a:rPr lang="en-US"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t>Belshazzar in Daniel 5</a:t>
            </a:r>
          </a:p>
        </p:txBody>
      </p:sp>
    </p:spTree>
    <p:extLst>
      <p:ext uri="{BB962C8B-B14F-4D97-AF65-F5344CB8AC3E}">
        <p14:creationId xmlns:p14="http://schemas.microsoft.com/office/powerpoint/2010/main" val="309817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600" b="1" dirty="0">
                <a:effectLst>
                  <a:glow rad="139700">
                    <a:schemeClr val="accent6">
                      <a:satMod val="175000"/>
                      <a:alpha val="40000"/>
                    </a:schemeClr>
                  </a:glow>
                  <a:outerShdw blurRad="38100" dist="38100" dir="2700000" algn="tl">
                    <a:srgbClr val="000000">
                      <a:alpha val="43137"/>
                    </a:srgbClr>
                  </a:outerShdw>
                </a:effectLst>
                <a:latin typeface="Californian FB" panose="0207040306080B030204" pitchFamily="18" charset="0"/>
              </a:rPr>
              <a:t>What God Will Judge:</a:t>
            </a:r>
            <a:endParaRPr lang="en-US" sz="5600" dirty="0">
              <a:effectLst>
                <a:glow rad="139700">
                  <a:schemeClr val="accent6">
                    <a:satMod val="175000"/>
                    <a:alpha val="40000"/>
                  </a:schemeClr>
                </a:glow>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52549"/>
            <a:ext cx="8229600" cy="3242073"/>
          </a:xfrm>
        </p:spPr>
        <p:txBody>
          <a:bodyPr>
            <a:normAutofit fontScale="92500" lnSpcReduction="10000"/>
          </a:bodyPr>
          <a:lstStyle/>
          <a:p>
            <a:r>
              <a:rPr lang="en-US"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t>Matthew 12:36  “I tell you that on the day of judgment people will have to account for every careless word they speak.”</a:t>
            </a:r>
          </a:p>
          <a:p>
            <a:r>
              <a:rPr lang="en-US"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t>Romans 2:16, NLT  “And this is the message I proclaim—that the day is coming when God, through Christ Jesus, will judge everyone’s secret life.” </a:t>
            </a:r>
          </a:p>
        </p:txBody>
      </p:sp>
    </p:spTree>
    <p:extLst>
      <p:ext uri="{BB962C8B-B14F-4D97-AF65-F5344CB8AC3E}">
        <p14:creationId xmlns:p14="http://schemas.microsoft.com/office/powerpoint/2010/main" val="1652750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83631"/>
            <a:ext cx="7772400" cy="1102519"/>
          </a:xfrm>
        </p:spPr>
        <p:txBody>
          <a:bodyPr>
            <a:noAutofit/>
          </a:bodyPr>
          <a:lstStyle/>
          <a:p>
            <a:r>
              <a:rPr lang="en-US" sz="28700" b="1" dirty="0">
                <a:solidFill>
                  <a:srgbClr val="FF0000"/>
                </a:solidFill>
                <a:effectLst>
                  <a:outerShdw blurRad="38100" dist="38100" dir="2700000" algn="tl">
                    <a:srgbClr val="000000">
                      <a:alpha val="43137"/>
                    </a:srgbClr>
                  </a:outerShdw>
                </a:effectLst>
                <a:latin typeface="Chiller" panose="04020404031007020602" pitchFamily="82" charset="0"/>
              </a:rPr>
              <a:t>Sin</a:t>
            </a:r>
          </a:p>
        </p:txBody>
      </p:sp>
      <p:sp>
        <p:nvSpPr>
          <p:cNvPr id="3" name="Subtitle 2"/>
          <p:cNvSpPr>
            <a:spLocks noGrp="1"/>
          </p:cNvSpPr>
          <p:nvPr>
            <p:ph type="subTitle" idx="1"/>
          </p:nvPr>
        </p:nvSpPr>
        <p:spPr>
          <a:xfrm>
            <a:off x="1371600" y="266700"/>
            <a:ext cx="6400800" cy="1314450"/>
          </a:xfrm>
        </p:spPr>
        <p:txBody>
          <a:bodyPr/>
          <a:lstStyle/>
          <a:p>
            <a:r>
              <a:rPr lang="en-US" dirty="0">
                <a:solidFill>
                  <a:schemeClr val="bg1">
                    <a:lumMod val="95000"/>
                  </a:schemeClr>
                </a:solidFill>
              </a:rPr>
              <a:t>WORD OF THE DAY</a:t>
            </a:r>
          </a:p>
        </p:txBody>
      </p:sp>
    </p:spTree>
    <p:extLst>
      <p:ext uri="{BB962C8B-B14F-4D97-AF65-F5344CB8AC3E}">
        <p14:creationId xmlns:p14="http://schemas.microsoft.com/office/powerpoint/2010/main" val="1736501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600" b="1" dirty="0">
                <a:effectLst>
                  <a:glow rad="139700">
                    <a:schemeClr val="accent6">
                      <a:satMod val="175000"/>
                      <a:alpha val="40000"/>
                    </a:schemeClr>
                  </a:glow>
                  <a:outerShdw blurRad="38100" dist="38100" dir="2700000" algn="tl">
                    <a:srgbClr val="000000">
                      <a:alpha val="43137"/>
                    </a:srgbClr>
                  </a:outerShdw>
                </a:effectLst>
                <a:latin typeface="Californian FB" panose="0207040306080B030204" pitchFamily="18" charset="0"/>
              </a:rPr>
              <a:t>What God Will Judge:</a:t>
            </a:r>
            <a:endParaRPr lang="en-US" sz="5600" dirty="0">
              <a:effectLst>
                <a:glow rad="139700">
                  <a:schemeClr val="accent6">
                    <a:satMod val="175000"/>
                    <a:alpha val="40000"/>
                  </a:schemeClr>
                </a:glow>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52549"/>
            <a:ext cx="8229600" cy="3242073"/>
          </a:xfrm>
        </p:spPr>
        <p:txBody>
          <a:bodyPr>
            <a:normAutofit/>
          </a:bodyPr>
          <a:lstStyle/>
          <a:p>
            <a:pPr marL="0" indent="0" algn="just">
              <a:buNone/>
            </a:pPr>
            <a:r>
              <a:rPr lang="en-US"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t>2 Corinthians 5:10, NLT  “For we must all stand before Christ to be judged. We will each receive whatever we deserve for the good or evil we have done in this earthly body.” </a:t>
            </a:r>
          </a:p>
        </p:txBody>
      </p:sp>
    </p:spTree>
    <p:extLst>
      <p:ext uri="{BB962C8B-B14F-4D97-AF65-F5344CB8AC3E}">
        <p14:creationId xmlns:p14="http://schemas.microsoft.com/office/powerpoint/2010/main" val="1826894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600" b="1" dirty="0">
                <a:effectLst>
                  <a:glow rad="139700">
                    <a:schemeClr val="accent6">
                      <a:satMod val="175000"/>
                      <a:alpha val="40000"/>
                    </a:schemeClr>
                  </a:glow>
                  <a:outerShdw blurRad="38100" dist="38100" dir="2700000" algn="tl">
                    <a:srgbClr val="000000">
                      <a:alpha val="43137"/>
                    </a:srgbClr>
                  </a:outerShdw>
                </a:effectLst>
                <a:latin typeface="Californian FB" panose="0207040306080B030204" pitchFamily="18" charset="0"/>
              </a:rPr>
              <a:t>God Will Judge:</a:t>
            </a:r>
            <a:endParaRPr lang="en-US" sz="5600" dirty="0">
              <a:effectLst>
                <a:glow rad="139700">
                  <a:schemeClr val="accent6">
                    <a:satMod val="175000"/>
                    <a:alpha val="40000"/>
                  </a:schemeClr>
                </a:glow>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52550"/>
            <a:ext cx="8229600" cy="3733800"/>
          </a:xfrm>
        </p:spPr>
        <p:txBody>
          <a:bodyPr>
            <a:normAutofit fontScale="77500" lnSpcReduction="20000"/>
          </a:bodyPr>
          <a:lstStyle/>
          <a:p>
            <a:pPr marL="0" indent="0" algn="just">
              <a:buNone/>
            </a:pPr>
            <a:r>
              <a:rPr lang="en-US"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t>Revelation 20:12-15, NLT </a:t>
            </a:r>
          </a:p>
          <a:p>
            <a:pPr marL="514350" indent="-514350" algn="just">
              <a:buFont typeface="+mj-lt"/>
              <a:buAutoNum type="arabicPeriod" startAt="12"/>
            </a:pPr>
            <a:r>
              <a:rPr lang="en-US"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t>I saw the dead, both great and small, standing before God’s throne. And the books were opened, including the Book of Life. And the dead were judged according to what they had done, as recorded in the books. </a:t>
            </a:r>
          </a:p>
          <a:p>
            <a:pPr marL="0" indent="0" algn="just">
              <a:buNone/>
            </a:pPr>
            <a:r>
              <a:rPr lang="en-US"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t>13  …And all were judged according to their deeds. </a:t>
            </a:r>
          </a:p>
          <a:p>
            <a:pPr marL="514350" indent="-514350" algn="just">
              <a:buAutoNum type="arabicPlain" startAt="14"/>
            </a:pPr>
            <a:r>
              <a:rPr lang="en-US"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t>And anyone whose name was not found recorded in the Book of Life was thrown into the lake of fire.</a:t>
            </a:r>
          </a:p>
        </p:txBody>
      </p:sp>
    </p:spTree>
    <p:extLst>
      <p:ext uri="{BB962C8B-B14F-4D97-AF65-F5344CB8AC3E}">
        <p14:creationId xmlns:p14="http://schemas.microsoft.com/office/powerpoint/2010/main" val="3639150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bodyPr>
          <a:lstStyle/>
          <a:p>
            <a:r>
              <a:rPr lang="en-US" sz="8000" b="1" dirty="0">
                <a:solidFill>
                  <a:schemeClr val="tx1"/>
                </a:solidFill>
                <a:effectLst>
                  <a:glow rad="139700">
                    <a:schemeClr val="accent6">
                      <a:satMod val="175000"/>
                      <a:alpha val="40000"/>
                    </a:schemeClr>
                  </a:glow>
                  <a:outerShdw blurRad="38100" dist="38100" dir="2700000" algn="tl">
                    <a:srgbClr val="000000">
                      <a:alpha val="43137"/>
                    </a:srgbClr>
                  </a:outerShdw>
                </a:effectLst>
                <a:latin typeface="Californian FB" panose="0207040306080B030204" pitchFamily="18" charset="0"/>
              </a:rPr>
              <a:t>Judgment</a:t>
            </a:r>
          </a:p>
        </p:txBody>
      </p:sp>
      <p:sp>
        <p:nvSpPr>
          <p:cNvPr id="5" name="TextBox 4"/>
          <p:cNvSpPr txBox="1"/>
          <p:nvPr/>
        </p:nvSpPr>
        <p:spPr>
          <a:xfrm>
            <a:off x="533400" y="1937087"/>
            <a:ext cx="8153400" cy="1569660"/>
          </a:xfrm>
          <a:prstGeom prst="rect">
            <a:avLst/>
          </a:prstGeom>
          <a:noFill/>
        </p:spPr>
        <p:txBody>
          <a:bodyPr wrap="square" rtlCol="0">
            <a:spAutoFit/>
          </a:bodyPr>
          <a:lstStyle/>
          <a:p>
            <a:pPr algn="ctr"/>
            <a:r>
              <a:rPr lang="en-US" sz="3200"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t>God will make you explain every</a:t>
            </a:r>
            <a:br>
              <a:rPr lang="en-US" sz="3200"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br>
            <a:r>
              <a:rPr lang="en-US" sz="3200"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t>action, word, thought, and attitude;</a:t>
            </a:r>
            <a:br>
              <a:rPr lang="en-US" sz="3200"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br>
            <a:r>
              <a:rPr lang="en-US" sz="3200"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t>so you cannot get away with sin.</a:t>
            </a:r>
          </a:p>
        </p:txBody>
      </p:sp>
    </p:spTree>
    <p:extLst>
      <p:ext uri="{BB962C8B-B14F-4D97-AF65-F5344CB8AC3E}">
        <p14:creationId xmlns:p14="http://schemas.microsoft.com/office/powerpoint/2010/main" val="33691021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600" b="1" dirty="0">
                <a:effectLst>
                  <a:glow rad="139700">
                    <a:schemeClr val="accent6">
                      <a:satMod val="175000"/>
                      <a:alpha val="40000"/>
                    </a:schemeClr>
                  </a:glow>
                  <a:outerShdw blurRad="38100" dist="38100" dir="2700000" algn="tl">
                    <a:srgbClr val="000000">
                      <a:alpha val="43137"/>
                    </a:srgbClr>
                  </a:outerShdw>
                </a:effectLst>
                <a:latin typeface="Californian FB" panose="0207040306080B030204" pitchFamily="18" charset="0"/>
              </a:rPr>
              <a:t>Today’s Verse: Judgment</a:t>
            </a:r>
            <a:endParaRPr lang="en-US" sz="5600" dirty="0">
              <a:effectLst>
                <a:glow rad="139700">
                  <a:schemeClr val="accent6">
                    <a:satMod val="175000"/>
                    <a:alpha val="40000"/>
                  </a:schemeClr>
                </a:glow>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581150"/>
            <a:ext cx="8229600" cy="3013472"/>
          </a:xfrm>
        </p:spPr>
        <p:txBody>
          <a:bodyPr/>
          <a:lstStyle/>
          <a:p>
            <a:pPr marL="0" indent="0" algn="ctr">
              <a:buNone/>
            </a:pPr>
            <a:r>
              <a:rPr lang="en-US" dirty="0">
                <a:solidFill>
                  <a:schemeClr val="bg2">
                    <a:lumMod val="25000"/>
                  </a:schemeClr>
                </a:solidFill>
                <a:effectLst>
                  <a:outerShdw blurRad="38100" dist="38100" dir="2700000" algn="tl">
                    <a:srgbClr val="000000">
                      <a:alpha val="43137"/>
                    </a:srgbClr>
                  </a:outerShdw>
                </a:effectLst>
                <a:latin typeface="Arial Rounded MT Bold" panose="020F0704030504030204" pitchFamily="34" charset="0"/>
              </a:rPr>
              <a:t>Romans 14:12  “So then, each of us will give an account of himself to God.”</a:t>
            </a:r>
          </a:p>
        </p:txBody>
      </p:sp>
    </p:spTree>
    <p:extLst>
      <p:ext uri="{BB962C8B-B14F-4D97-AF65-F5344CB8AC3E}">
        <p14:creationId xmlns:p14="http://schemas.microsoft.com/office/powerpoint/2010/main" val="38394073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70972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chemeClr val="accent3">
                <a:lumMod val="20000"/>
                <a:lumOff val="80000"/>
              </a:schemeClr>
            </a:gs>
            <a:gs pos="100000">
              <a:schemeClr val="accent3">
                <a:lumMod val="60000"/>
                <a:lumOff val="4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14550"/>
            <a:ext cx="7772400" cy="1102519"/>
          </a:xfrm>
        </p:spPr>
        <p:txBody>
          <a:bodyPr>
            <a:noAutofit/>
          </a:bodyPr>
          <a:lstStyle/>
          <a:p>
            <a:r>
              <a:rPr lang="en-US" sz="13800" dirty="0">
                <a:solidFill>
                  <a:schemeClr val="accent3">
                    <a:lumMod val="50000"/>
                  </a:schemeClr>
                </a:solidFill>
                <a:effectLst>
                  <a:glow rad="101600">
                    <a:schemeClr val="accent6">
                      <a:satMod val="175000"/>
                      <a:alpha val="40000"/>
                    </a:schemeClr>
                  </a:glow>
                  <a:outerShdw blurRad="38100" dist="38100" dir="2700000" algn="tl">
                    <a:srgbClr val="000000">
                      <a:alpha val="43137"/>
                    </a:srgbClr>
                  </a:outerShdw>
                </a:effectLst>
                <a:latin typeface="Mistral" panose="03090702030407020403" pitchFamily="66" charset="0"/>
              </a:rPr>
              <a:t>Believe</a:t>
            </a:r>
          </a:p>
        </p:txBody>
      </p:sp>
      <p:sp>
        <p:nvSpPr>
          <p:cNvPr id="3" name="Subtitle 2"/>
          <p:cNvSpPr>
            <a:spLocks noGrp="1"/>
          </p:cNvSpPr>
          <p:nvPr>
            <p:ph type="subTitle" idx="1"/>
          </p:nvPr>
        </p:nvSpPr>
        <p:spPr>
          <a:xfrm>
            <a:off x="1371600" y="895350"/>
            <a:ext cx="6400800" cy="1314450"/>
          </a:xfrm>
        </p:spPr>
        <p:txBody>
          <a:bodyPr>
            <a:normAutofit/>
          </a:bodyPr>
          <a:lstStyle/>
          <a:p>
            <a:r>
              <a:rPr lang="en-US" sz="3600" b="1" dirty="0">
                <a:solidFill>
                  <a:schemeClr val="accent3">
                    <a:lumMod val="50000"/>
                  </a:schemeClr>
                </a:solidFill>
                <a:effectLst>
                  <a:outerShdw blurRad="38100" dist="38100" dir="2700000" algn="tl">
                    <a:srgbClr val="000000">
                      <a:alpha val="43137"/>
                    </a:srgbClr>
                  </a:outerShdw>
                </a:effectLst>
              </a:rPr>
              <a:t>WORD OF THE DAY</a:t>
            </a:r>
          </a:p>
        </p:txBody>
      </p:sp>
    </p:spTree>
    <p:extLst>
      <p:ext uri="{BB962C8B-B14F-4D97-AF65-F5344CB8AC3E}">
        <p14:creationId xmlns:p14="http://schemas.microsoft.com/office/powerpoint/2010/main" val="9513750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chemeClr val="accent3">
                <a:lumMod val="20000"/>
                <a:lumOff val="80000"/>
              </a:schemeClr>
            </a:gs>
            <a:gs pos="100000">
              <a:schemeClr val="accent3">
                <a:lumMod val="60000"/>
                <a:lumOff val="4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1070372"/>
          </a:xfrm>
        </p:spPr>
        <p:txBody>
          <a:bodyPr>
            <a:noAutofit/>
          </a:bodyPr>
          <a:lstStyle/>
          <a:p>
            <a:r>
              <a:rPr lang="en-US" sz="9600" dirty="0">
                <a:solidFill>
                  <a:schemeClr val="accent3">
                    <a:lumMod val="50000"/>
                  </a:schemeClr>
                </a:solidFill>
                <a:effectLst>
                  <a:glow rad="101600">
                    <a:schemeClr val="accent6">
                      <a:satMod val="175000"/>
                      <a:alpha val="40000"/>
                    </a:schemeClr>
                  </a:glow>
                  <a:outerShdw blurRad="38100" dist="38100" dir="2700000" algn="tl">
                    <a:srgbClr val="000000">
                      <a:alpha val="43137"/>
                    </a:srgbClr>
                  </a:outerShdw>
                </a:effectLst>
                <a:latin typeface="Mistral" panose="03090702030407020403" pitchFamily="66" charset="0"/>
              </a:rPr>
              <a:t>Believe</a:t>
            </a:r>
            <a:endParaRPr lang="en-US" sz="5600" dirty="0"/>
          </a:p>
        </p:txBody>
      </p:sp>
      <p:sp>
        <p:nvSpPr>
          <p:cNvPr id="3" name="Content Placeholder 2"/>
          <p:cNvSpPr>
            <a:spLocks noGrp="1"/>
          </p:cNvSpPr>
          <p:nvPr>
            <p:ph idx="1"/>
          </p:nvPr>
        </p:nvSpPr>
        <p:spPr>
          <a:xfrm>
            <a:off x="457200" y="1657350"/>
            <a:ext cx="8229600" cy="2937272"/>
          </a:xfrm>
        </p:spPr>
        <p:txBody>
          <a:bodyPr>
            <a:normAutofit/>
          </a:bodyPr>
          <a:lstStyle/>
          <a:p>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Chief Jailer in Acts 16</a:t>
            </a:r>
          </a:p>
        </p:txBody>
      </p:sp>
    </p:spTree>
    <p:extLst>
      <p:ext uri="{BB962C8B-B14F-4D97-AF65-F5344CB8AC3E}">
        <p14:creationId xmlns:p14="http://schemas.microsoft.com/office/powerpoint/2010/main" val="39827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chemeClr val="accent3">
                <a:lumMod val="20000"/>
                <a:lumOff val="80000"/>
              </a:schemeClr>
            </a:gs>
            <a:gs pos="100000">
              <a:schemeClr val="accent3">
                <a:lumMod val="60000"/>
                <a:lumOff val="4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57350"/>
            <a:ext cx="8229600" cy="2937272"/>
          </a:xfrm>
        </p:spPr>
        <p:txBody>
          <a:bodyPr>
            <a:normAutofit/>
          </a:bodyPr>
          <a:lstStyle/>
          <a:p>
            <a:pPr marL="0" indent="0" algn="ctr">
              <a:buNone/>
            </a:pPr>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Acts 16:31 </a:t>
            </a:r>
            <a:b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br>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“Believe on the Lord Jesus,</a:t>
            </a:r>
            <a:b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br>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and you will be saved.” </a:t>
            </a:r>
          </a:p>
        </p:txBody>
      </p:sp>
      <p:sp>
        <p:nvSpPr>
          <p:cNvPr id="5" name="Title 1"/>
          <p:cNvSpPr>
            <a:spLocks noGrp="1"/>
          </p:cNvSpPr>
          <p:nvPr>
            <p:ph type="title"/>
          </p:nvPr>
        </p:nvSpPr>
        <p:spPr>
          <a:xfrm>
            <a:off x="457200" y="205978"/>
            <a:ext cx="8229600" cy="1070372"/>
          </a:xfrm>
        </p:spPr>
        <p:txBody>
          <a:bodyPr>
            <a:noAutofit/>
          </a:bodyPr>
          <a:lstStyle/>
          <a:p>
            <a:r>
              <a:rPr lang="en-US" sz="9600" dirty="0">
                <a:solidFill>
                  <a:schemeClr val="accent3">
                    <a:lumMod val="50000"/>
                  </a:schemeClr>
                </a:solidFill>
                <a:effectLst>
                  <a:glow rad="101600">
                    <a:schemeClr val="accent6">
                      <a:satMod val="175000"/>
                      <a:alpha val="40000"/>
                    </a:schemeClr>
                  </a:glow>
                  <a:outerShdw blurRad="38100" dist="38100" dir="2700000" algn="tl">
                    <a:srgbClr val="000000">
                      <a:alpha val="43137"/>
                    </a:srgbClr>
                  </a:outerShdw>
                </a:effectLst>
                <a:latin typeface="Mistral" panose="03090702030407020403" pitchFamily="66" charset="0"/>
              </a:rPr>
              <a:t>Believe</a:t>
            </a:r>
            <a:endParaRPr lang="en-US" sz="5600" dirty="0"/>
          </a:p>
        </p:txBody>
      </p:sp>
    </p:spTree>
    <p:extLst>
      <p:ext uri="{BB962C8B-B14F-4D97-AF65-F5344CB8AC3E}">
        <p14:creationId xmlns:p14="http://schemas.microsoft.com/office/powerpoint/2010/main" val="3463250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chemeClr val="accent3">
                <a:lumMod val="20000"/>
                <a:lumOff val="80000"/>
              </a:schemeClr>
            </a:gs>
            <a:gs pos="100000">
              <a:schemeClr val="accent3">
                <a:lumMod val="60000"/>
                <a:lumOff val="40000"/>
              </a:schemeClr>
            </a:gs>
          </a:gsLst>
          <a:lin ang="5400000"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fontScale="92500" lnSpcReduction="10000"/>
          </a:bodyPr>
          <a:lstStyle/>
          <a:p>
            <a:r>
              <a:rPr lang="en-US" sz="9600" dirty="0">
                <a:solidFill>
                  <a:schemeClr val="accent3">
                    <a:lumMod val="50000"/>
                  </a:schemeClr>
                </a:solidFill>
                <a:effectLst>
                  <a:glow rad="101600">
                    <a:schemeClr val="accent6">
                      <a:satMod val="175000"/>
                      <a:alpha val="40000"/>
                    </a:schemeClr>
                  </a:glow>
                  <a:outerShdw blurRad="38100" dist="38100" dir="2700000" algn="tl">
                    <a:srgbClr val="000000">
                      <a:alpha val="43137"/>
                    </a:srgbClr>
                  </a:outerShdw>
                </a:effectLst>
                <a:latin typeface="Mistral" panose="03090702030407020403" pitchFamily="66" charset="0"/>
              </a:rPr>
              <a:t>Believe</a:t>
            </a:r>
            <a:endParaRPr lang="en-US" sz="8000" b="1" dirty="0">
              <a:solidFill>
                <a:schemeClr val="tx1"/>
              </a:solidFill>
              <a:effectLst>
                <a:glow rad="101600">
                  <a:srgbClr val="FFC000">
                    <a:alpha val="40000"/>
                  </a:srgbClr>
                </a:glow>
                <a:outerShdw blurRad="38100" dist="38100" dir="2700000" algn="tl">
                  <a:srgbClr val="000000">
                    <a:alpha val="43137"/>
                  </a:srgbClr>
                </a:outerShdw>
              </a:effectLst>
              <a:latin typeface="Californian FB" panose="0207040306080B030204" pitchFamily="18" charset="0"/>
            </a:endParaRPr>
          </a:p>
        </p:txBody>
      </p:sp>
      <p:sp>
        <p:nvSpPr>
          <p:cNvPr id="5" name="TextBox 4"/>
          <p:cNvSpPr txBox="1"/>
          <p:nvPr/>
        </p:nvSpPr>
        <p:spPr>
          <a:xfrm>
            <a:off x="533400" y="1937087"/>
            <a:ext cx="8153400" cy="2062103"/>
          </a:xfrm>
          <a:prstGeom prst="rect">
            <a:avLst/>
          </a:prstGeom>
          <a:noFill/>
        </p:spPr>
        <p:txBody>
          <a:bodyPr wrap="square" rtlCol="0">
            <a:spAutoFit/>
          </a:bodyPr>
          <a:lstStyle/>
          <a:p>
            <a:pPr algn="ctr"/>
            <a:r>
              <a:rPr lang="en-US" sz="3200"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Believing in Jesus is not just saying</a:t>
            </a:r>
            <a:br>
              <a:rPr lang="en-US" sz="3200"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br>
            <a:r>
              <a:rPr lang="en-US" sz="3200"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I believe facts about Jesus,</a:t>
            </a:r>
            <a:br>
              <a:rPr lang="en-US" sz="3200"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br>
            <a:r>
              <a:rPr lang="en-US" sz="3200"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but it is trusting Jesus</a:t>
            </a:r>
            <a:br>
              <a:rPr lang="en-US" sz="3200"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br>
            <a:r>
              <a:rPr lang="en-US" sz="3200"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to forgive me and change me.</a:t>
            </a:r>
          </a:p>
        </p:txBody>
      </p:sp>
    </p:spTree>
    <p:extLst>
      <p:ext uri="{BB962C8B-B14F-4D97-AF65-F5344CB8AC3E}">
        <p14:creationId xmlns:p14="http://schemas.microsoft.com/office/powerpoint/2010/main" val="7891372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chemeClr val="accent3">
                <a:lumMod val="20000"/>
                <a:lumOff val="80000"/>
              </a:schemeClr>
            </a:gs>
            <a:gs pos="100000">
              <a:schemeClr val="accent3">
                <a:lumMod val="60000"/>
                <a:lumOff val="4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28750"/>
            <a:ext cx="8305800" cy="3352800"/>
          </a:xfrm>
        </p:spPr>
        <p:txBody>
          <a:bodyPr>
            <a:normAutofit/>
          </a:bodyPr>
          <a:lstStyle/>
          <a:p>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It‘s not just </a:t>
            </a:r>
            <a:r>
              <a:rPr lang="en-US" dirty="0">
                <a:solidFill>
                  <a:schemeClr val="accent3">
                    <a:lumMod val="50000"/>
                  </a:schemeClr>
                </a:solidFill>
                <a:effectLst>
                  <a:glow rad="63500">
                    <a:schemeClr val="accent6">
                      <a:satMod val="175000"/>
                      <a:alpha val="40000"/>
                    </a:schemeClr>
                  </a:glow>
                  <a:outerShdw blurRad="38100" dist="38100" dir="2700000" algn="tl">
                    <a:srgbClr val="000000">
                      <a:alpha val="43137"/>
                    </a:srgbClr>
                  </a:outerShdw>
                </a:effectLst>
                <a:latin typeface="Arial Rounded MT Bold" panose="020F0704030504030204" pitchFamily="34" charset="0"/>
              </a:rPr>
              <a:t>saying</a:t>
            </a:r>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 we believe in Jesus</a:t>
            </a:r>
          </a:p>
          <a:p>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It is not just believing </a:t>
            </a:r>
            <a:r>
              <a:rPr lang="en-US" dirty="0">
                <a:solidFill>
                  <a:schemeClr val="accent3">
                    <a:lumMod val="50000"/>
                  </a:schemeClr>
                </a:solidFill>
                <a:effectLst>
                  <a:glow rad="63500">
                    <a:schemeClr val="accent6">
                      <a:satMod val="175000"/>
                      <a:alpha val="40000"/>
                    </a:schemeClr>
                  </a:glow>
                  <a:outerShdw blurRad="38100" dist="38100" dir="2700000" algn="tl">
                    <a:srgbClr val="000000">
                      <a:alpha val="43137"/>
                    </a:srgbClr>
                  </a:outerShdw>
                </a:effectLst>
                <a:latin typeface="Arial Rounded MT Bold" panose="020F0704030504030204" pitchFamily="34" charset="0"/>
              </a:rPr>
              <a:t>facts about Jesus</a:t>
            </a:r>
          </a:p>
          <a:p>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If you really believe something your actions show it</a:t>
            </a:r>
          </a:p>
          <a:p>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Faith is trusting Jesus to do things for me I cannot do for myself.</a:t>
            </a:r>
          </a:p>
        </p:txBody>
      </p:sp>
      <p:sp>
        <p:nvSpPr>
          <p:cNvPr id="6" name="Title 1"/>
          <p:cNvSpPr>
            <a:spLocks noGrp="1"/>
          </p:cNvSpPr>
          <p:nvPr>
            <p:ph type="title"/>
          </p:nvPr>
        </p:nvSpPr>
        <p:spPr>
          <a:xfrm>
            <a:off x="457200" y="205978"/>
            <a:ext cx="8229600" cy="1070372"/>
          </a:xfrm>
        </p:spPr>
        <p:txBody>
          <a:bodyPr>
            <a:noAutofit/>
          </a:bodyPr>
          <a:lstStyle/>
          <a:p>
            <a:r>
              <a:rPr lang="en-US" sz="9600" dirty="0">
                <a:solidFill>
                  <a:schemeClr val="accent3">
                    <a:lumMod val="50000"/>
                  </a:schemeClr>
                </a:solidFill>
                <a:effectLst>
                  <a:glow rad="101600">
                    <a:schemeClr val="accent6">
                      <a:satMod val="175000"/>
                      <a:alpha val="40000"/>
                    </a:schemeClr>
                  </a:glow>
                  <a:outerShdw blurRad="38100" dist="38100" dir="2700000" algn="tl">
                    <a:srgbClr val="000000">
                      <a:alpha val="43137"/>
                    </a:srgbClr>
                  </a:outerShdw>
                </a:effectLst>
                <a:latin typeface="Mistral" panose="03090702030407020403" pitchFamily="66" charset="0"/>
              </a:rPr>
              <a:t>Believe</a:t>
            </a:r>
            <a:endParaRPr lang="en-US" sz="5600" dirty="0"/>
          </a:p>
        </p:txBody>
      </p:sp>
    </p:spTree>
    <p:extLst>
      <p:ext uri="{BB962C8B-B14F-4D97-AF65-F5344CB8AC3E}">
        <p14:creationId xmlns:p14="http://schemas.microsoft.com/office/powerpoint/2010/main" val="2542775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bodyPr>
          <a:lstStyle/>
          <a:p>
            <a:r>
              <a:rPr lang="en-US" sz="8000" b="1" dirty="0">
                <a:solidFill>
                  <a:srgbClr val="FF0000"/>
                </a:solidFill>
                <a:effectLst>
                  <a:outerShdw blurRad="38100" dist="38100" dir="2700000" algn="tl">
                    <a:srgbClr val="000000">
                      <a:alpha val="43137"/>
                    </a:srgbClr>
                  </a:outerShdw>
                </a:effectLst>
                <a:latin typeface="Chiller" panose="04020404031007020602" pitchFamily="82" charset="0"/>
              </a:rPr>
              <a:t>Sin</a:t>
            </a:r>
            <a:endParaRPr lang="en-US" sz="8000" b="1" dirty="0">
              <a:solidFill>
                <a:schemeClr val="bg1">
                  <a:lumMod val="95000"/>
                </a:schemeClr>
              </a:solidFill>
            </a:endParaRPr>
          </a:p>
        </p:txBody>
      </p:sp>
      <p:sp>
        <p:nvSpPr>
          <p:cNvPr id="5" name="TextBox 4"/>
          <p:cNvSpPr txBox="1"/>
          <p:nvPr/>
        </p:nvSpPr>
        <p:spPr>
          <a:xfrm>
            <a:off x="533400" y="1556087"/>
            <a:ext cx="8153400" cy="1938992"/>
          </a:xfrm>
          <a:prstGeom prst="rect">
            <a:avLst/>
          </a:prstGeom>
          <a:noFill/>
        </p:spPr>
        <p:txBody>
          <a:bodyPr wrap="square" rtlCol="0">
            <a:spAutoFit/>
          </a:bodyPr>
          <a:lstStyle/>
          <a:p>
            <a:pPr algn="ctr"/>
            <a:r>
              <a:rPr lang="en-US" sz="3000" dirty="0">
                <a:solidFill>
                  <a:prstClr val="white">
                    <a:lumMod val="95000"/>
                  </a:prstClr>
                </a:solidFill>
                <a:effectLst>
                  <a:outerShdw blurRad="38100" dist="38100" dir="2700000" algn="tl">
                    <a:srgbClr val="000000">
                      <a:alpha val="43137"/>
                    </a:srgbClr>
                  </a:outerShdw>
                </a:effectLst>
                <a:latin typeface="Arial Rounded MT Bold" panose="020F0704030504030204" pitchFamily="34" charset="0"/>
              </a:rPr>
              <a:t>Sin is anything a person</a:t>
            </a:r>
            <a:br>
              <a:rPr lang="en-US" sz="3000" dirty="0">
                <a:solidFill>
                  <a:prstClr val="white">
                    <a:lumMod val="95000"/>
                  </a:prstClr>
                </a:solidFill>
                <a:effectLst>
                  <a:outerShdw blurRad="38100" dist="38100" dir="2700000" algn="tl">
                    <a:srgbClr val="000000">
                      <a:alpha val="43137"/>
                    </a:srgbClr>
                  </a:outerShdw>
                </a:effectLst>
                <a:latin typeface="Arial Rounded MT Bold" panose="020F0704030504030204" pitchFamily="34" charset="0"/>
              </a:rPr>
            </a:br>
            <a:r>
              <a:rPr lang="en-US" sz="3000" dirty="0">
                <a:solidFill>
                  <a:prstClr val="white">
                    <a:lumMod val="95000"/>
                  </a:prstClr>
                </a:solidFill>
                <a:effectLst>
                  <a:outerShdw blurRad="38100" dist="38100" dir="2700000" algn="tl">
                    <a:srgbClr val="000000">
                      <a:alpha val="43137"/>
                    </a:srgbClr>
                  </a:outerShdw>
                </a:effectLst>
                <a:latin typeface="Arial Rounded MT Bold" panose="020F0704030504030204" pitchFamily="34" charset="0"/>
              </a:rPr>
              <a:t>thinks, says, or does</a:t>
            </a:r>
            <a:br>
              <a:rPr lang="en-US" sz="3000" dirty="0">
                <a:solidFill>
                  <a:prstClr val="white">
                    <a:lumMod val="95000"/>
                  </a:prstClr>
                </a:solidFill>
                <a:effectLst>
                  <a:outerShdw blurRad="38100" dist="38100" dir="2700000" algn="tl">
                    <a:srgbClr val="000000">
                      <a:alpha val="43137"/>
                    </a:srgbClr>
                  </a:outerShdw>
                </a:effectLst>
                <a:latin typeface="Arial Rounded MT Bold" panose="020F0704030504030204" pitchFamily="34" charset="0"/>
              </a:rPr>
            </a:br>
            <a:r>
              <a:rPr lang="en-US" sz="3000" dirty="0">
                <a:solidFill>
                  <a:prstClr val="white">
                    <a:lumMod val="95000"/>
                  </a:prstClr>
                </a:solidFill>
                <a:effectLst>
                  <a:outerShdw blurRad="38100" dist="38100" dir="2700000" algn="tl">
                    <a:srgbClr val="000000">
                      <a:alpha val="43137"/>
                    </a:srgbClr>
                  </a:outerShdw>
                </a:effectLst>
                <a:latin typeface="Arial Rounded MT Bold" panose="020F0704030504030204" pitchFamily="34" charset="0"/>
              </a:rPr>
              <a:t>that is different from</a:t>
            </a:r>
            <a:br>
              <a:rPr lang="en-US" sz="3000" dirty="0">
                <a:solidFill>
                  <a:prstClr val="white">
                    <a:lumMod val="95000"/>
                  </a:prstClr>
                </a:solidFill>
                <a:effectLst>
                  <a:outerShdw blurRad="38100" dist="38100" dir="2700000" algn="tl">
                    <a:srgbClr val="000000">
                      <a:alpha val="43137"/>
                    </a:srgbClr>
                  </a:outerShdw>
                </a:effectLst>
                <a:latin typeface="Arial Rounded MT Bold" panose="020F0704030504030204" pitchFamily="34" charset="0"/>
              </a:rPr>
            </a:br>
            <a:r>
              <a:rPr lang="en-US" sz="3000" dirty="0">
                <a:solidFill>
                  <a:prstClr val="white">
                    <a:lumMod val="95000"/>
                  </a:prstClr>
                </a:solidFill>
                <a:effectLst>
                  <a:outerShdw blurRad="38100" dist="38100" dir="2700000" algn="tl">
                    <a:srgbClr val="000000">
                      <a:alpha val="43137"/>
                    </a:srgbClr>
                  </a:outerShdw>
                </a:effectLst>
                <a:latin typeface="Arial Rounded MT Bold" panose="020F0704030504030204" pitchFamily="34" charset="0"/>
              </a:rPr>
              <a:t>how God tells us to live. </a:t>
            </a:r>
          </a:p>
        </p:txBody>
      </p:sp>
    </p:spTree>
    <p:extLst>
      <p:ext uri="{BB962C8B-B14F-4D97-AF65-F5344CB8AC3E}">
        <p14:creationId xmlns:p14="http://schemas.microsoft.com/office/powerpoint/2010/main" val="4264805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chemeClr val="accent3">
                <a:lumMod val="20000"/>
                <a:lumOff val="80000"/>
              </a:schemeClr>
            </a:gs>
            <a:gs pos="100000">
              <a:schemeClr val="accent3">
                <a:lumMod val="60000"/>
                <a:lumOff val="4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28750"/>
            <a:ext cx="8305800" cy="3352800"/>
          </a:xfrm>
        </p:spPr>
        <p:txBody>
          <a:bodyPr>
            <a:normAutofit/>
          </a:bodyPr>
          <a:lstStyle/>
          <a:p>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I cannot get my own sins forgiven</a:t>
            </a:r>
          </a:p>
          <a:p>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I cannot make myself right with God</a:t>
            </a:r>
          </a:p>
          <a:p>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I do not have the power to live the life God wants me to live</a:t>
            </a:r>
          </a:p>
          <a:p>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I cannot get myself to Heaven when I die</a:t>
            </a:r>
          </a:p>
        </p:txBody>
      </p:sp>
      <p:sp>
        <p:nvSpPr>
          <p:cNvPr id="6" name="Title 1"/>
          <p:cNvSpPr>
            <a:spLocks noGrp="1"/>
          </p:cNvSpPr>
          <p:nvPr>
            <p:ph type="title"/>
          </p:nvPr>
        </p:nvSpPr>
        <p:spPr>
          <a:xfrm>
            <a:off x="457200" y="205978"/>
            <a:ext cx="8229600" cy="1070372"/>
          </a:xfrm>
        </p:spPr>
        <p:txBody>
          <a:bodyPr>
            <a:noAutofit/>
          </a:bodyPr>
          <a:lstStyle/>
          <a:p>
            <a:r>
              <a:rPr lang="en-US" sz="9600" dirty="0">
                <a:solidFill>
                  <a:schemeClr val="accent3">
                    <a:lumMod val="50000"/>
                  </a:schemeClr>
                </a:solidFill>
                <a:effectLst>
                  <a:glow rad="101600">
                    <a:schemeClr val="accent6">
                      <a:satMod val="175000"/>
                      <a:alpha val="40000"/>
                    </a:schemeClr>
                  </a:glow>
                  <a:outerShdw blurRad="38100" dist="38100" dir="2700000" algn="tl">
                    <a:srgbClr val="000000">
                      <a:alpha val="43137"/>
                    </a:srgbClr>
                  </a:outerShdw>
                </a:effectLst>
                <a:latin typeface="Mistral" panose="03090702030407020403" pitchFamily="66" charset="0"/>
              </a:rPr>
              <a:t>Believe</a:t>
            </a:r>
            <a:endParaRPr lang="en-US" sz="5600" dirty="0"/>
          </a:p>
        </p:txBody>
      </p:sp>
    </p:spTree>
    <p:extLst>
      <p:ext uri="{BB962C8B-B14F-4D97-AF65-F5344CB8AC3E}">
        <p14:creationId xmlns:p14="http://schemas.microsoft.com/office/powerpoint/2010/main" val="3512281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chemeClr val="accent3">
                <a:lumMod val="20000"/>
                <a:lumOff val="80000"/>
              </a:schemeClr>
            </a:gs>
            <a:gs pos="100000">
              <a:schemeClr val="accent3">
                <a:lumMod val="60000"/>
                <a:lumOff val="4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04950"/>
            <a:ext cx="8305800" cy="3352800"/>
          </a:xfrm>
        </p:spPr>
        <p:txBody>
          <a:bodyPr>
            <a:normAutofit lnSpcReduction="10000"/>
          </a:bodyPr>
          <a:lstStyle/>
          <a:p>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BUT JESUS HAS THE POWER!</a:t>
            </a:r>
          </a:p>
          <a:p>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Jesus died on the cross so he can forgive me.</a:t>
            </a:r>
          </a:p>
          <a:p>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Jesus can make me right with God</a:t>
            </a:r>
          </a:p>
          <a:p>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Jesus can make me born again</a:t>
            </a:r>
          </a:p>
          <a:p>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Jesus can take me to Heaven</a:t>
            </a:r>
          </a:p>
        </p:txBody>
      </p:sp>
      <p:sp>
        <p:nvSpPr>
          <p:cNvPr id="6" name="Title 1"/>
          <p:cNvSpPr>
            <a:spLocks noGrp="1"/>
          </p:cNvSpPr>
          <p:nvPr>
            <p:ph type="title"/>
          </p:nvPr>
        </p:nvSpPr>
        <p:spPr>
          <a:xfrm>
            <a:off x="457200" y="205978"/>
            <a:ext cx="8229600" cy="1070372"/>
          </a:xfrm>
        </p:spPr>
        <p:txBody>
          <a:bodyPr>
            <a:noAutofit/>
          </a:bodyPr>
          <a:lstStyle/>
          <a:p>
            <a:r>
              <a:rPr lang="en-US" sz="9600" dirty="0">
                <a:solidFill>
                  <a:schemeClr val="accent3">
                    <a:lumMod val="50000"/>
                  </a:schemeClr>
                </a:solidFill>
                <a:effectLst>
                  <a:glow rad="101600">
                    <a:schemeClr val="accent6">
                      <a:satMod val="175000"/>
                      <a:alpha val="40000"/>
                    </a:schemeClr>
                  </a:glow>
                  <a:outerShdw blurRad="38100" dist="38100" dir="2700000" algn="tl">
                    <a:srgbClr val="000000">
                      <a:alpha val="43137"/>
                    </a:srgbClr>
                  </a:outerShdw>
                </a:effectLst>
                <a:latin typeface="Mistral" panose="03090702030407020403" pitchFamily="66" charset="0"/>
              </a:rPr>
              <a:t>Believe</a:t>
            </a:r>
            <a:endParaRPr lang="en-US" sz="5600" dirty="0"/>
          </a:p>
        </p:txBody>
      </p:sp>
    </p:spTree>
    <p:extLst>
      <p:ext uri="{BB962C8B-B14F-4D97-AF65-F5344CB8AC3E}">
        <p14:creationId xmlns:p14="http://schemas.microsoft.com/office/powerpoint/2010/main" val="3612718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chemeClr val="accent3">
                <a:lumMod val="20000"/>
                <a:lumOff val="80000"/>
              </a:schemeClr>
            </a:gs>
            <a:gs pos="100000">
              <a:schemeClr val="accent3">
                <a:lumMod val="60000"/>
                <a:lumOff val="40000"/>
              </a:schemeClr>
            </a:gs>
          </a:gsLst>
          <a:lin ang="5400000"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fontScale="92500" lnSpcReduction="10000"/>
          </a:bodyPr>
          <a:lstStyle/>
          <a:p>
            <a:r>
              <a:rPr lang="en-US" sz="9600" dirty="0">
                <a:solidFill>
                  <a:schemeClr val="accent3">
                    <a:lumMod val="50000"/>
                  </a:schemeClr>
                </a:solidFill>
                <a:effectLst>
                  <a:glow rad="101600">
                    <a:schemeClr val="accent6">
                      <a:satMod val="175000"/>
                      <a:alpha val="40000"/>
                    </a:schemeClr>
                  </a:glow>
                  <a:outerShdw blurRad="38100" dist="38100" dir="2700000" algn="tl">
                    <a:srgbClr val="000000">
                      <a:alpha val="43137"/>
                    </a:srgbClr>
                  </a:outerShdw>
                </a:effectLst>
                <a:latin typeface="Mistral" panose="03090702030407020403" pitchFamily="66" charset="0"/>
              </a:rPr>
              <a:t>Believe</a:t>
            </a:r>
            <a:endParaRPr lang="en-US" sz="8000" b="1" dirty="0">
              <a:solidFill>
                <a:schemeClr val="tx1"/>
              </a:solidFill>
              <a:effectLst>
                <a:glow rad="101600">
                  <a:srgbClr val="FFC000">
                    <a:alpha val="40000"/>
                  </a:srgbClr>
                </a:glow>
                <a:outerShdw blurRad="38100" dist="38100" dir="2700000" algn="tl">
                  <a:srgbClr val="000000">
                    <a:alpha val="43137"/>
                  </a:srgbClr>
                </a:outerShdw>
              </a:effectLst>
              <a:latin typeface="Californian FB" panose="0207040306080B030204" pitchFamily="18" charset="0"/>
            </a:endParaRPr>
          </a:p>
        </p:txBody>
      </p:sp>
      <p:sp>
        <p:nvSpPr>
          <p:cNvPr id="5" name="TextBox 4"/>
          <p:cNvSpPr txBox="1"/>
          <p:nvPr/>
        </p:nvSpPr>
        <p:spPr>
          <a:xfrm>
            <a:off x="533400" y="1937087"/>
            <a:ext cx="8153400" cy="2062103"/>
          </a:xfrm>
          <a:prstGeom prst="rect">
            <a:avLst/>
          </a:prstGeom>
          <a:noFill/>
        </p:spPr>
        <p:txBody>
          <a:bodyPr wrap="square" rtlCol="0">
            <a:spAutoFit/>
          </a:bodyPr>
          <a:lstStyle/>
          <a:p>
            <a:pPr algn="ctr"/>
            <a:r>
              <a:rPr lang="en-US" sz="3200" dirty="0">
                <a:solidFill>
                  <a:srgbClr val="9BBB59">
                    <a:lumMod val="50000"/>
                  </a:srgbClr>
                </a:solidFill>
                <a:effectLst>
                  <a:outerShdw blurRad="38100" dist="38100" dir="2700000" algn="tl">
                    <a:srgbClr val="000000">
                      <a:alpha val="43137"/>
                    </a:srgbClr>
                  </a:outerShdw>
                </a:effectLst>
                <a:latin typeface="Arial Rounded MT Bold" panose="020F0704030504030204" pitchFamily="34" charset="0"/>
              </a:rPr>
              <a:t>Believing in Jesus is not just saying</a:t>
            </a:r>
            <a:br>
              <a:rPr lang="en-US" sz="3200" dirty="0">
                <a:solidFill>
                  <a:srgbClr val="9BBB59">
                    <a:lumMod val="50000"/>
                  </a:srgbClr>
                </a:solidFill>
                <a:effectLst>
                  <a:outerShdw blurRad="38100" dist="38100" dir="2700000" algn="tl">
                    <a:srgbClr val="000000">
                      <a:alpha val="43137"/>
                    </a:srgbClr>
                  </a:outerShdw>
                </a:effectLst>
                <a:latin typeface="Arial Rounded MT Bold" panose="020F0704030504030204" pitchFamily="34" charset="0"/>
              </a:rPr>
            </a:br>
            <a:r>
              <a:rPr lang="en-US" sz="3200" dirty="0">
                <a:solidFill>
                  <a:srgbClr val="9BBB59">
                    <a:lumMod val="50000"/>
                  </a:srgbClr>
                </a:solidFill>
                <a:effectLst>
                  <a:outerShdw blurRad="38100" dist="38100" dir="2700000" algn="tl">
                    <a:srgbClr val="000000">
                      <a:alpha val="43137"/>
                    </a:srgbClr>
                  </a:outerShdw>
                </a:effectLst>
                <a:latin typeface="Arial Rounded MT Bold" panose="020F0704030504030204" pitchFamily="34" charset="0"/>
              </a:rPr>
              <a:t>I believe facts about Jesus,</a:t>
            </a:r>
            <a:br>
              <a:rPr lang="en-US" sz="3200" dirty="0">
                <a:solidFill>
                  <a:srgbClr val="9BBB59">
                    <a:lumMod val="50000"/>
                  </a:srgbClr>
                </a:solidFill>
                <a:effectLst>
                  <a:outerShdw blurRad="38100" dist="38100" dir="2700000" algn="tl">
                    <a:srgbClr val="000000">
                      <a:alpha val="43137"/>
                    </a:srgbClr>
                  </a:outerShdw>
                </a:effectLst>
                <a:latin typeface="Arial Rounded MT Bold" panose="020F0704030504030204" pitchFamily="34" charset="0"/>
              </a:rPr>
            </a:br>
            <a:r>
              <a:rPr lang="en-US" sz="3200" dirty="0">
                <a:solidFill>
                  <a:srgbClr val="9BBB59">
                    <a:lumMod val="50000"/>
                  </a:srgbClr>
                </a:solidFill>
                <a:effectLst>
                  <a:outerShdw blurRad="38100" dist="38100" dir="2700000" algn="tl">
                    <a:srgbClr val="000000">
                      <a:alpha val="43137"/>
                    </a:srgbClr>
                  </a:outerShdw>
                </a:effectLst>
                <a:latin typeface="Arial Rounded MT Bold" panose="020F0704030504030204" pitchFamily="34" charset="0"/>
              </a:rPr>
              <a:t>but it is trusting Jesus</a:t>
            </a:r>
            <a:br>
              <a:rPr lang="en-US" sz="3200" dirty="0">
                <a:solidFill>
                  <a:srgbClr val="9BBB59">
                    <a:lumMod val="50000"/>
                  </a:srgbClr>
                </a:solidFill>
                <a:effectLst>
                  <a:outerShdw blurRad="38100" dist="38100" dir="2700000" algn="tl">
                    <a:srgbClr val="000000">
                      <a:alpha val="43137"/>
                    </a:srgbClr>
                  </a:outerShdw>
                </a:effectLst>
                <a:latin typeface="Arial Rounded MT Bold" panose="020F0704030504030204" pitchFamily="34" charset="0"/>
              </a:rPr>
            </a:br>
            <a:r>
              <a:rPr lang="en-US" sz="3200" dirty="0">
                <a:solidFill>
                  <a:srgbClr val="9BBB59">
                    <a:lumMod val="50000"/>
                  </a:srgbClr>
                </a:solidFill>
                <a:effectLst>
                  <a:outerShdw blurRad="38100" dist="38100" dir="2700000" algn="tl">
                    <a:srgbClr val="000000">
                      <a:alpha val="43137"/>
                    </a:srgbClr>
                  </a:outerShdw>
                </a:effectLst>
                <a:latin typeface="Arial Rounded MT Bold" panose="020F0704030504030204" pitchFamily="34" charset="0"/>
              </a:rPr>
              <a:t>to forgive me and change me.</a:t>
            </a:r>
          </a:p>
        </p:txBody>
      </p:sp>
    </p:spTree>
    <p:extLst>
      <p:ext uri="{BB962C8B-B14F-4D97-AF65-F5344CB8AC3E}">
        <p14:creationId xmlns:p14="http://schemas.microsoft.com/office/powerpoint/2010/main" val="11043068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chemeClr val="accent3">
                <a:lumMod val="20000"/>
                <a:lumOff val="80000"/>
              </a:schemeClr>
            </a:gs>
            <a:gs pos="100000">
              <a:schemeClr val="accent3">
                <a:lumMod val="60000"/>
                <a:lumOff val="4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57350"/>
            <a:ext cx="8229600" cy="2937272"/>
          </a:xfrm>
        </p:spPr>
        <p:txBody>
          <a:bodyPr>
            <a:normAutofit/>
          </a:bodyPr>
          <a:lstStyle/>
          <a:p>
            <a:pPr marL="0" indent="0" algn="ctr">
              <a:buNone/>
            </a:pPr>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Acts 16:31 </a:t>
            </a:r>
            <a:b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br>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“Believe on the Lord Jesus,</a:t>
            </a:r>
            <a:b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br>
            <a:r>
              <a:rPr lang="en-US" dirty="0">
                <a:solidFill>
                  <a:schemeClr val="accent3">
                    <a:lumMod val="50000"/>
                  </a:schemeClr>
                </a:solidFill>
                <a:effectLst>
                  <a:outerShdw blurRad="38100" dist="38100" dir="2700000" algn="tl">
                    <a:srgbClr val="000000">
                      <a:alpha val="43137"/>
                    </a:srgbClr>
                  </a:outerShdw>
                </a:effectLst>
                <a:latin typeface="Arial Rounded MT Bold" panose="020F0704030504030204" pitchFamily="34" charset="0"/>
              </a:rPr>
              <a:t>and you will be saved.” </a:t>
            </a:r>
          </a:p>
        </p:txBody>
      </p:sp>
      <p:sp>
        <p:nvSpPr>
          <p:cNvPr id="5" name="Title 1"/>
          <p:cNvSpPr>
            <a:spLocks noGrp="1"/>
          </p:cNvSpPr>
          <p:nvPr>
            <p:ph type="title"/>
          </p:nvPr>
        </p:nvSpPr>
        <p:spPr>
          <a:xfrm>
            <a:off x="457200" y="205978"/>
            <a:ext cx="8229600" cy="1070372"/>
          </a:xfrm>
        </p:spPr>
        <p:txBody>
          <a:bodyPr>
            <a:noAutofit/>
          </a:bodyPr>
          <a:lstStyle/>
          <a:p>
            <a:r>
              <a:rPr lang="en-US" sz="9600" dirty="0">
                <a:solidFill>
                  <a:schemeClr val="accent3">
                    <a:lumMod val="50000"/>
                  </a:schemeClr>
                </a:solidFill>
                <a:effectLst>
                  <a:glow rad="101600">
                    <a:schemeClr val="accent6">
                      <a:satMod val="175000"/>
                      <a:alpha val="40000"/>
                    </a:schemeClr>
                  </a:glow>
                  <a:outerShdw blurRad="38100" dist="38100" dir="2700000" algn="tl">
                    <a:srgbClr val="000000">
                      <a:alpha val="43137"/>
                    </a:srgbClr>
                  </a:outerShdw>
                </a:effectLst>
                <a:latin typeface="Mistral" panose="03090702030407020403" pitchFamily="66" charset="0"/>
              </a:rPr>
              <a:t>Believe</a:t>
            </a:r>
            <a:endParaRPr lang="en-US" sz="5600" dirty="0"/>
          </a:p>
        </p:txBody>
      </p:sp>
    </p:spTree>
    <p:extLst>
      <p:ext uri="{BB962C8B-B14F-4D97-AF65-F5344CB8AC3E}">
        <p14:creationId xmlns:p14="http://schemas.microsoft.com/office/powerpoint/2010/main" val="696087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89373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AC000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14550"/>
            <a:ext cx="7772400" cy="1102519"/>
          </a:xfrm>
        </p:spPr>
        <p:txBody>
          <a:bodyPr>
            <a:noAutofit/>
            <a:scene3d>
              <a:camera prst="orthographicFront"/>
              <a:lightRig rig="glow" dir="tl">
                <a:rot lat="0" lon="0" rev="5400000"/>
              </a:lightRig>
            </a:scene3d>
            <a:sp3d contourW="12700">
              <a:bevelT w="25400" h="25400"/>
              <a:contourClr>
                <a:schemeClr val="accent6">
                  <a:shade val="73000"/>
                </a:schemeClr>
              </a:contourClr>
            </a:sp3d>
          </a:bodyPr>
          <a:lstStyle/>
          <a:p>
            <a:r>
              <a:rPr lang="en-US" sz="115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Californian FB" panose="0207040306080B030204" pitchFamily="18" charset="0"/>
              </a:rPr>
              <a:t>The Cross</a:t>
            </a:r>
          </a:p>
        </p:txBody>
      </p:sp>
      <p:sp>
        <p:nvSpPr>
          <p:cNvPr id="3" name="Subtitle 2"/>
          <p:cNvSpPr>
            <a:spLocks noGrp="1"/>
          </p:cNvSpPr>
          <p:nvPr>
            <p:ph type="subTitle" idx="1"/>
          </p:nvPr>
        </p:nvSpPr>
        <p:spPr>
          <a:xfrm>
            <a:off x="1371600" y="742950"/>
            <a:ext cx="6400800" cy="1466850"/>
          </a:xfrm>
        </p:spPr>
        <p:txBody>
          <a:bodyPr>
            <a:normAutofit/>
          </a:bodyPr>
          <a:lstStyle/>
          <a:p>
            <a:r>
              <a:rPr lang="en-US" sz="3600" b="1" dirty="0">
                <a:solidFill>
                  <a:srgbClr val="FFFFCC"/>
                </a:solidFill>
                <a:effectLst>
                  <a:outerShdw blurRad="38100" dist="38100" dir="2700000" algn="tl">
                    <a:srgbClr val="000000">
                      <a:alpha val="43137"/>
                    </a:srgbClr>
                  </a:outerShdw>
                </a:effectLst>
              </a:rPr>
              <a:t>WORD OF THE DAY</a:t>
            </a:r>
          </a:p>
        </p:txBody>
      </p:sp>
    </p:spTree>
    <p:extLst>
      <p:ext uri="{BB962C8B-B14F-4D97-AF65-F5344CB8AC3E}">
        <p14:creationId xmlns:p14="http://schemas.microsoft.com/office/powerpoint/2010/main" val="1053596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AC0000"/>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scene3d>
              <a:camera prst="orthographicFront"/>
              <a:lightRig rig="glow" dir="tl">
                <a:rot lat="0" lon="0" rev="5400000"/>
              </a:lightRig>
            </a:scene3d>
            <a:sp3d contourW="12700">
              <a:bevelT w="25400" h="25400"/>
              <a:contourClr>
                <a:schemeClr val="accent6">
                  <a:shade val="73000"/>
                </a:schemeClr>
              </a:contourClr>
            </a:sp3d>
          </a:bodyPr>
          <a:lstStyle/>
          <a:p>
            <a:r>
              <a:rPr lang="en-US" sz="7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Californian FB" panose="0207040306080B030204" pitchFamily="18" charset="0"/>
              </a:rPr>
              <a:t>The Cross</a:t>
            </a:r>
          </a:p>
        </p:txBody>
      </p:sp>
      <p:sp>
        <p:nvSpPr>
          <p:cNvPr id="5" name="TextBox 4"/>
          <p:cNvSpPr txBox="1"/>
          <p:nvPr/>
        </p:nvSpPr>
        <p:spPr>
          <a:xfrm>
            <a:off x="533400" y="1937087"/>
            <a:ext cx="8153400" cy="1569660"/>
          </a:xfrm>
          <a:prstGeom prst="rect">
            <a:avLst/>
          </a:prstGeom>
          <a:noFill/>
        </p:spPr>
        <p:txBody>
          <a:bodyPr wrap="square" rtlCol="0">
            <a:spAutoFit/>
            <a:scene3d>
              <a:camera prst="orthographicFront"/>
              <a:lightRig rig="soft" dir="t">
                <a:rot lat="0" lon="0" rev="10800000"/>
              </a:lightRig>
            </a:scene3d>
            <a:sp3d>
              <a:bevelT w="27940" h="12700"/>
              <a:contourClr>
                <a:srgbClr val="DDDDDD"/>
              </a:contourClr>
            </a:sp3d>
          </a:bodyPr>
          <a:lstStyle/>
          <a:p>
            <a:pPr algn="ctr"/>
            <a:r>
              <a:rPr lang="en-US" sz="3200"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t>The cross is where Jesus suffered in my place and took my punishment</a:t>
            </a:r>
            <a:br>
              <a:rPr lang="en-US" sz="3200"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br>
            <a:r>
              <a:rPr lang="en-US" sz="3200"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t>so that I would have to be punished.</a:t>
            </a:r>
          </a:p>
        </p:txBody>
      </p:sp>
    </p:spTree>
    <p:extLst>
      <p:ext uri="{BB962C8B-B14F-4D97-AF65-F5344CB8AC3E}">
        <p14:creationId xmlns:p14="http://schemas.microsoft.com/office/powerpoint/2010/main" val="41254640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AC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scene3d>
              <a:camera prst="orthographicFront"/>
              <a:lightRig rig="glow" dir="tl">
                <a:rot lat="0" lon="0" rev="5400000"/>
              </a:lightRig>
            </a:scene3d>
            <a:sp3d contourW="12700">
              <a:bevelT w="25400" h="25400"/>
              <a:contourClr>
                <a:schemeClr val="accent6">
                  <a:shade val="73000"/>
                </a:schemeClr>
              </a:contourClr>
            </a:sp3d>
          </a:bodyPr>
          <a:lstStyle/>
          <a:p>
            <a:r>
              <a:rPr lang="en-US" sz="5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Californian FB" panose="0207040306080B030204" pitchFamily="18" charset="0"/>
              </a:rPr>
              <a:t>Today’s Verse:</a:t>
            </a:r>
            <a:endParaRPr lang="en-US" sz="5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3" name="Content Placeholder 2"/>
          <p:cNvSpPr>
            <a:spLocks noGrp="1"/>
          </p:cNvSpPr>
          <p:nvPr>
            <p:ph idx="1"/>
          </p:nvPr>
        </p:nvSpPr>
        <p:spPr>
          <a:xfrm>
            <a:off x="457200" y="1581150"/>
            <a:ext cx="8229600" cy="3013472"/>
          </a:xfrm>
        </p:spPr>
        <p:txBody>
          <a:bodyPr>
            <a:scene3d>
              <a:camera prst="orthographicFront"/>
              <a:lightRig rig="soft" dir="t">
                <a:rot lat="0" lon="0" rev="10800000"/>
              </a:lightRig>
            </a:scene3d>
            <a:sp3d>
              <a:bevelT w="27940" h="12700"/>
              <a:contourClr>
                <a:srgbClr val="DDDDDD"/>
              </a:contourClr>
            </a:sp3d>
          </a:bodyPr>
          <a:lstStyle/>
          <a:p>
            <a:pPr marL="0" indent="0" algn="ctr">
              <a:buNone/>
            </a:pPr>
            <a:r>
              <a:rPr lang="en-US"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t>Romans 5:8, NLT </a:t>
            </a:r>
          </a:p>
          <a:p>
            <a:pPr marL="0" indent="0" algn="ctr">
              <a:buNone/>
            </a:pPr>
            <a:r>
              <a:rPr lang="en-US"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t>God showed his great love for us</a:t>
            </a:r>
            <a:br>
              <a:rPr lang="en-US"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br>
            <a:r>
              <a:rPr lang="en-US"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t>by sending Christ to die for us</a:t>
            </a:r>
            <a:br>
              <a:rPr lang="en-US"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br>
            <a:r>
              <a:rPr lang="en-US"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t>while we were still sinners. </a:t>
            </a:r>
          </a:p>
        </p:txBody>
      </p:sp>
    </p:spTree>
    <p:extLst>
      <p:ext uri="{BB962C8B-B14F-4D97-AF65-F5344CB8AC3E}">
        <p14:creationId xmlns:p14="http://schemas.microsoft.com/office/powerpoint/2010/main" val="23994391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AC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Californian FB" panose="0207040306080B030204" pitchFamily="18" charset="0"/>
              </a:rPr>
              <a:t>Today’s Story</a:t>
            </a:r>
          </a:p>
        </p:txBody>
      </p:sp>
      <p:sp>
        <p:nvSpPr>
          <p:cNvPr id="3" name="Content Placeholder 2"/>
          <p:cNvSpPr>
            <a:spLocks noGrp="1"/>
          </p:cNvSpPr>
          <p:nvPr>
            <p:ph idx="1"/>
          </p:nvPr>
        </p:nvSpPr>
        <p:spPr>
          <a:xfrm>
            <a:off x="457200" y="1352549"/>
            <a:ext cx="8229600" cy="3242073"/>
          </a:xfrm>
        </p:spPr>
        <p:txBody>
          <a:bodyPr>
            <a:normAutofit/>
            <a:scene3d>
              <a:camera prst="orthographicFront"/>
              <a:lightRig rig="soft" dir="t">
                <a:rot lat="0" lon="0" rev="10800000"/>
              </a:lightRig>
            </a:scene3d>
            <a:sp3d>
              <a:bevelT w="27940" h="12700"/>
              <a:contourClr>
                <a:srgbClr val="DDDDDD"/>
              </a:contourClr>
            </a:sp3d>
          </a:bodyPr>
          <a:lstStyle/>
          <a:p>
            <a:r>
              <a:rPr lang="en-US"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t>Passover and the Lamb</a:t>
            </a:r>
          </a:p>
          <a:p>
            <a:r>
              <a:rPr lang="en-US"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t>Jesus crucified</a:t>
            </a:r>
          </a:p>
        </p:txBody>
      </p:sp>
    </p:spTree>
    <p:extLst>
      <p:ext uri="{BB962C8B-B14F-4D97-AF65-F5344CB8AC3E}">
        <p14:creationId xmlns:p14="http://schemas.microsoft.com/office/powerpoint/2010/main" val="3106313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AC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Californian FB" panose="0207040306080B030204" pitchFamily="18" charset="0"/>
              </a:rPr>
              <a:t>The Cross</a:t>
            </a:r>
          </a:p>
        </p:txBody>
      </p:sp>
      <p:sp>
        <p:nvSpPr>
          <p:cNvPr id="3" name="Content Placeholder 2"/>
          <p:cNvSpPr>
            <a:spLocks noGrp="1"/>
          </p:cNvSpPr>
          <p:nvPr>
            <p:ph idx="1"/>
          </p:nvPr>
        </p:nvSpPr>
        <p:spPr>
          <a:xfrm>
            <a:off x="457200" y="1352549"/>
            <a:ext cx="8229600" cy="3242073"/>
          </a:xfrm>
        </p:spPr>
        <p:txBody>
          <a:bodyPr>
            <a:normAutofit/>
            <a:scene3d>
              <a:camera prst="orthographicFront"/>
              <a:lightRig rig="soft" dir="t">
                <a:rot lat="0" lon="0" rev="10800000"/>
              </a:lightRig>
            </a:scene3d>
            <a:sp3d>
              <a:bevelT w="27940" h="12700"/>
              <a:contourClr>
                <a:srgbClr val="DDDDDD"/>
              </a:contourClr>
            </a:sp3d>
          </a:bodyPr>
          <a:lstStyle/>
          <a:p>
            <a:r>
              <a:rPr lang="en-US"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t>Isaiah 53:6, Message  “We're all like sheep who've wandered off and gotten lost. We've all done our own thing, gone our own way. And GOD has piled all our sins, everything we've done wrong, on him, on him.”</a:t>
            </a:r>
          </a:p>
        </p:txBody>
      </p:sp>
    </p:spTree>
    <p:extLst>
      <p:ext uri="{BB962C8B-B14F-4D97-AF65-F5344CB8AC3E}">
        <p14:creationId xmlns:p14="http://schemas.microsoft.com/office/powerpoint/2010/main" val="1493159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bodyPr>
          <a:lstStyle/>
          <a:p>
            <a:r>
              <a:rPr lang="en-US" sz="6000" dirty="0">
                <a:solidFill>
                  <a:srgbClr val="FF0000"/>
                </a:solidFill>
                <a:effectLst>
                  <a:outerShdw blurRad="38100" dist="38100" dir="2700000" algn="tl">
                    <a:srgbClr val="000000">
                      <a:alpha val="43137"/>
                    </a:srgbClr>
                  </a:outerShdw>
                </a:effectLst>
                <a:latin typeface="Arial Rounded MT Bold" panose="020F0704030504030204" pitchFamily="34" charset="0"/>
              </a:rPr>
              <a:t>Questions</a:t>
            </a:r>
            <a:endParaRPr lang="en-US" sz="6000" dirty="0">
              <a:solidFill>
                <a:schemeClr val="bg1">
                  <a:lumMod val="95000"/>
                </a:schemeClr>
              </a:solidFill>
              <a:latin typeface="Arial Rounded MT Bold" panose="020F0704030504030204" pitchFamily="34" charset="0"/>
            </a:endParaRPr>
          </a:p>
        </p:txBody>
      </p:sp>
      <p:sp>
        <p:nvSpPr>
          <p:cNvPr id="5" name="TextBox 4"/>
          <p:cNvSpPr txBox="1"/>
          <p:nvPr/>
        </p:nvSpPr>
        <p:spPr>
          <a:xfrm>
            <a:off x="381000" y="1504950"/>
            <a:ext cx="8382000" cy="584775"/>
          </a:xfrm>
          <a:prstGeom prst="rect">
            <a:avLst/>
          </a:prstGeom>
          <a:noFill/>
        </p:spPr>
        <p:txBody>
          <a:bodyPr wrap="square" rtlCol="0">
            <a:spAutoFit/>
          </a:bodyPr>
          <a:lstStyle/>
          <a:p>
            <a:pPr marL="285750" indent="-285750">
              <a:buFont typeface="Arial" panose="020B0604020202020204" pitchFamily="34" charset="0"/>
              <a:buChar char="•"/>
            </a:pPr>
            <a:r>
              <a:rPr lang="en-US" sz="3200" b="1" dirty="0">
                <a:solidFill>
                  <a:schemeClr val="bg1">
                    <a:lumMod val="95000"/>
                  </a:schemeClr>
                </a:solidFill>
                <a:effectLst>
                  <a:outerShdw blurRad="38100" dist="38100" dir="2700000" algn="tl">
                    <a:srgbClr val="000000">
                      <a:alpha val="43137"/>
                    </a:srgbClr>
                  </a:outerShdw>
                </a:effectLst>
              </a:rPr>
              <a:t>Does God have the right to tell us what to do?</a:t>
            </a:r>
          </a:p>
        </p:txBody>
      </p:sp>
    </p:spTree>
    <p:extLst>
      <p:ext uri="{BB962C8B-B14F-4D97-AF65-F5344CB8AC3E}">
        <p14:creationId xmlns:p14="http://schemas.microsoft.com/office/powerpoint/2010/main" val="1774494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AC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Californian FB" panose="0207040306080B030204" pitchFamily="18" charset="0"/>
              </a:rPr>
              <a:t>The Cross</a:t>
            </a:r>
          </a:p>
        </p:txBody>
      </p:sp>
      <p:sp>
        <p:nvSpPr>
          <p:cNvPr id="3" name="Content Placeholder 2"/>
          <p:cNvSpPr>
            <a:spLocks noGrp="1"/>
          </p:cNvSpPr>
          <p:nvPr>
            <p:ph idx="1"/>
          </p:nvPr>
        </p:nvSpPr>
        <p:spPr>
          <a:xfrm>
            <a:off x="457200" y="1504950"/>
            <a:ext cx="8229600" cy="3089672"/>
          </a:xfrm>
        </p:spPr>
        <p:txBody>
          <a:bodyPr>
            <a:normAutofit/>
            <a:scene3d>
              <a:camera prst="orthographicFront"/>
              <a:lightRig rig="soft" dir="t">
                <a:rot lat="0" lon="0" rev="10800000"/>
              </a:lightRig>
            </a:scene3d>
            <a:sp3d>
              <a:bevelT w="27940" h="12700"/>
              <a:contourClr>
                <a:srgbClr val="DDDDDD"/>
              </a:contourClr>
            </a:sp3d>
          </a:bodyPr>
          <a:lstStyle/>
          <a:p>
            <a:pPr marL="0" indent="0" algn="just">
              <a:buNone/>
            </a:pPr>
            <a:r>
              <a:rPr lang="en-US"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t>1 Peter 3:18, NLT  “Christ suffered for our sins once for all time. He never sinned, but he died for sinners to bring you safely home to God.”</a:t>
            </a:r>
          </a:p>
        </p:txBody>
      </p:sp>
    </p:spTree>
    <p:extLst>
      <p:ext uri="{BB962C8B-B14F-4D97-AF65-F5344CB8AC3E}">
        <p14:creationId xmlns:p14="http://schemas.microsoft.com/office/powerpoint/2010/main" val="3729594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AC0000"/>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bodyPr>
          <a:lstStyle/>
          <a:p>
            <a:r>
              <a:rPr lang="en-US" sz="8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Californian FB" panose="0207040306080B030204" pitchFamily="18" charset="0"/>
              </a:rPr>
              <a:t>The Cross</a:t>
            </a:r>
          </a:p>
        </p:txBody>
      </p:sp>
      <p:sp>
        <p:nvSpPr>
          <p:cNvPr id="5" name="TextBox 4"/>
          <p:cNvSpPr txBox="1"/>
          <p:nvPr/>
        </p:nvSpPr>
        <p:spPr>
          <a:xfrm>
            <a:off x="533400" y="1937087"/>
            <a:ext cx="8153400" cy="1569660"/>
          </a:xfrm>
          <a:prstGeom prst="rect">
            <a:avLst/>
          </a:prstGeom>
          <a:noFill/>
        </p:spPr>
        <p:txBody>
          <a:bodyPr wrap="square" rtlCol="0">
            <a:spAutoFit/>
          </a:bodyPr>
          <a:lstStyle/>
          <a:p>
            <a:pPr algn="ctr"/>
            <a:r>
              <a:rPr lang="en-US" sz="3200"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t>The cross is where Jesus suffered in my place and took my punishment</a:t>
            </a:r>
            <a:br>
              <a:rPr lang="en-US" sz="3200"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br>
            <a:r>
              <a:rPr lang="en-US" sz="3200"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t>so that I would have to be punished.</a:t>
            </a:r>
          </a:p>
        </p:txBody>
      </p:sp>
    </p:spTree>
    <p:extLst>
      <p:ext uri="{BB962C8B-B14F-4D97-AF65-F5344CB8AC3E}">
        <p14:creationId xmlns:p14="http://schemas.microsoft.com/office/powerpoint/2010/main" val="18485114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AC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scene3d>
              <a:camera prst="orthographicFront"/>
              <a:lightRig rig="glow" dir="tl">
                <a:rot lat="0" lon="0" rev="5400000"/>
              </a:lightRig>
            </a:scene3d>
            <a:sp3d contourW="12700">
              <a:bevelT w="25400" h="25400"/>
              <a:contourClr>
                <a:schemeClr val="accent6">
                  <a:shade val="73000"/>
                </a:schemeClr>
              </a:contourClr>
            </a:sp3d>
          </a:bodyPr>
          <a:lstStyle/>
          <a:p>
            <a:r>
              <a:rPr lang="en-US" sz="5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Californian FB" panose="0207040306080B030204" pitchFamily="18" charset="0"/>
              </a:rPr>
              <a:t>Today’s Verse:</a:t>
            </a:r>
            <a:endParaRPr lang="en-US" sz="56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3" name="Content Placeholder 2"/>
          <p:cNvSpPr>
            <a:spLocks noGrp="1"/>
          </p:cNvSpPr>
          <p:nvPr>
            <p:ph idx="1"/>
          </p:nvPr>
        </p:nvSpPr>
        <p:spPr>
          <a:xfrm>
            <a:off x="457200" y="1581150"/>
            <a:ext cx="8229600" cy="3013472"/>
          </a:xfrm>
        </p:spPr>
        <p:txBody>
          <a:bodyPr>
            <a:scene3d>
              <a:camera prst="orthographicFront"/>
              <a:lightRig rig="soft" dir="t">
                <a:rot lat="0" lon="0" rev="10800000"/>
              </a:lightRig>
            </a:scene3d>
            <a:sp3d>
              <a:bevelT w="27940" h="12700"/>
              <a:contourClr>
                <a:srgbClr val="DDDDDD"/>
              </a:contourClr>
            </a:sp3d>
          </a:bodyPr>
          <a:lstStyle/>
          <a:p>
            <a:pPr marL="0" indent="0" algn="ctr">
              <a:buNone/>
            </a:pPr>
            <a:r>
              <a:rPr lang="en-US"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t>Romans 5:8, NLT </a:t>
            </a:r>
          </a:p>
          <a:p>
            <a:pPr marL="0" indent="0" algn="ctr">
              <a:buNone/>
            </a:pPr>
            <a:r>
              <a:rPr lang="en-US"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t>God showed his great love for us</a:t>
            </a:r>
            <a:br>
              <a:rPr lang="en-US"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br>
            <a:r>
              <a:rPr lang="en-US"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t>by sending Christ to die for us</a:t>
            </a:r>
            <a:br>
              <a:rPr lang="en-US"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br>
            <a:r>
              <a:rPr lang="en-US" b="1" spc="150" dirty="0">
                <a:ln w="11430"/>
                <a:solidFill>
                  <a:srgbClr val="F8F8F8"/>
                </a:solidFill>
                <a:effectLst>
                  <a:outerShdw blurRad="25400" algn="tl" rotWithShape="0">
                    <a:srgbClr val="000000">
                      <a:alpha val="43000"/>
                    </a:srgbClr>
                  </a:outerShdw>
                </a:effectLst>
                <a:latin typeface="Arial Rounded MT Bold" panose="020F0704030504030204" pitchFamily="34" charset="0"/>
              </a:rPr>
              <a:t>while we were still sinners. </a:t>
            </a:r>
          </a:p>
        </p:txBody>
      </p:sp>
    </p:spTree>
    <p:extLst>
      <p:ext uri="{BB962C8B-B14F-4D97-AF65-F5344CB8AC3E}">
        <p14:creationId xmlns:p14="http://schemas.microsoft.com/office/powerpoint/2010/main" val="4393935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89373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02631"/>
            <a:ext cx="7772400" cy="1102519"/>
          </a:xfrm>
        </p:spPr>
        <p:txBody>
          <a:bodyPr>
            <a:noAutofit/>
          </a:bodyPr>
          <a:lstStyle/>
          <a:p>
            <a:r>
              <a:rPr lang="en-US" sz="11500" dirty="0">
                <a:solidFill>
                  <a:srgbClr val="FFFFCC"/>
                </a:solidFill>
                <a:effectLst>
                  <a:glow rad="101600">
                    <a:srgbClr val="AC0000">
                      <a:alpha val="60000"/>
                    </a:srgbClr>
                  </a:glow>
                </a:effectLst>
                <a:latin typeface="Bauhaus 93" panose="04030905020B02020C02" pitchFamily="82" charset="0"/>
              </a:rPr>
              <a:t>REPENT</a:t>
            </a:r>
          </a:p>
        </p:txBody>
      </p:sp>
      <p:sp>
        <p:nvSpPr>
          <p:cNvPr id="3" name="Subtitle 2"/>
          <p:cNvSpPr>
            <a:spLocks noGrp="1"/>
          </p:cNvSpPr>
          <p:nvPr>
            <p:ph type="subTitle" idx="1"/>
          </p:nvPr>
        </p:nvSpPr>
        <p:spPr>
          <a:xfrm>
            <a:off x="1371600" y="971550"/>
            <a:ext cx="6400800" cy="1238250"/>
          </a:xfrm>
        </p:spPr>
        <p:txBody>
          <a:bodyPr>
            <a:normAutofit/>
          </a:bodyPr>
          <a:lstStyle/>
          <a:p>
            <a:r>
              <a:rPr lang="en-US" sz="3600" b="1" dirty="0">
                <a:solidFill>
                  <a:srgbClr val="FFFFCC"/>
                </a:solidFill>
                <a:effectLst>
                  <a:outerShdw blurRad="38100" dist="38100" dir="2700000" algn="tl">
                    <a:srgbClr val="000000">
                      <a:alpha val="43137"/>
                    </a:srgbClr>
                  </a:outerShdw>
                </a:effectLst>
              </a:rPr>
              <a:t>WORD OF THE DAY</a:t>
            </a:r>
          </a:p>
        </p:txBody>
      </p:sp>
    </p:spTree>
    <p:extLst>
      <p:ext uri="{BB962C8B-B14F-4D97-AF65-F5344CB8AC3E}">
        <p14:creationId xmlns:p14="http://schemas.microsoft.com/office/powerpoint/2010/main" val="22001674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bodyPr>
          <a:lstStyle/>
          <a:p>
            <a:pPr lvl="0"/>
            <a:r>
              <a:rPr lang="en-US" sz="6600" dirty="0">
                <a:solidFill>
                  <a:srgbClr val="FFFFCC"/>
                </a:solidFill>
                <a:effectLst>
                  <a:glow rad="101600">
                    <a:srgbClr val="AC0000">
                      <a:alpha val="60000"/>
                    </a:srgbClr>
                  </a:glow>
                </a:effectLst>
                <a:latin typeface="Bauhaus 93" panose="04030905020B02020C02" pitchFamily="82" charset="0"/>
              </a:rPr>
              <a:t>REPENT</a:t>
            </a:r>
          </a:p>
        </p:txBody>
      </p:sp>
      <p:sp>
        <p:nvSpPr>
          <p:cNvPr id="5" name="TextBox 4"/>
          <p:cNvSpPr txBox="1"/>
          <p:nvPr/>
        </p:nvSpPr>
        <p:spPr>
          <a:xfrm>
            <a:off x="457200" y="1937087"/>
            <a:ext cx="8305800" cy="2062103"/>
          </a:xfrm>
          <a:prstGeom prst="rect">
            <a:avLst/>
          </a:prstGeom>
          <a:noFill/>
        </p:spPr>
        <p:txBody>
          <a:bodyPr wrap="square" rtlCol="0">
            <a:spAutoFit/>
          </a:bodyPr>
          <a:lstStyle/>
          <a:p>
            <a:pPr algn="ctr"/>
            <a:r>
              <a:rPr lang="en-US" sz="3200" dirty="0">
                <a:solidFill>
                  <a:prstClr val="white"/>
                </a:solidFill>
                <a:effectLst>
                  <a:glow rad="101600">
                    <a:srgbClr val="AC0000">
                      <a:alpha val="60000"/>
                    </a:srgbClr>
                  </a:glow>
                </a:effectLst>
                <a:latin typeface="Arial Rounded MT Bold" panose="020F0704030504030204" pitchFamily="34" charset="0"/>
              </a:rPr>
              <a:t>To repent is have a change of heart and mind where I stop being selfish</a:t>
            </a:r>
            <a:br>
              <a:rPr lang="en-US" sz="3200" dirty="0">
                <a:solidFill>
                  <a:prstClr val="white"/>
                </a:solidFill>
                <a:effectLst>
                  <a:glow rad="101600">
                    <a:srgbClr val="AC0000">
                      <a:alpha val="60000"/>
                    </a:srgbClr>
                  </a:glow>
                </a:effectLst>
                <a:latin typeface="Arial Rounded MT Bold" panose="020F0704030504030204" pitchFamily="34" charset="0"/>
              </a:rPr>
            </a:br>
            <a:r>
              <a:rPr lang="en-US" sz="3200" dirty="0">
                <a:solidFill>
                  <a:prstClr val="white"/>
                </a:solidFill>
                <a:effectLst>
                  <a:glow rad="101600">
                    <a:srgbClr val="AC0000">
                      <a:alpha val="60000"/>
                    </a:srgbClr>
                  </a:glow>
                </a:effectLst>
                <a:latin typeface="Arial Rounded MT Bold" panose="020F0704030504030204" pitchFamily="34" charset="0"/>
              </a:rPr>
              <a:t>and stop doing what I want and</a:t>
            </a:r>
            <a:br>
              <a:rPr lang="en-US" sz="3200" dirty="0">
                <a:solidFill>
                  <a:prstClr val="white"/>
                </a:solidFill>
                <a:effectLst>
                  <a:glow rad="101600">
                    <a:srgbClr val="AC0000">
                      <a:alpha val="60000"/>
                    </a:srgbClr>
                  </a:glow>
                </a:effectLst>
                <a:latin typeface="Arial Rounded MT Bold" panose="020F0704030504030204" pitchFamily="34" charset="0"/>
              </a:rPr>
            </a:br>
            <a:r>
              <a:rPr lang="en-US" sz="3200" dirty="0">
                <a:solidFill>
                  <a:prstClr val="white"/>
                </a:solidFill>
                <a:effectLst>
                  <a:glow rad="101600">
                    <a:srgbClr val="AC0000">
                      <a:alpha val="60000"/>
                    </a:srgbClr>
                  </a:glow>
                </a:effectLst>
                <a:latin typeface="Arial Rounded MT Bold" panose="020F0704030504030204" pitchFamily="34" charset="0"/>
              </a:rPr>
              <a:t>now want to please Jesus</a:t>
            </a:r>
          </a:p>
        </p:txBody>
      </p:sp>
    </p:spTree>
    <p:extLst>
      <p:ext uri="{BB962C8B-B14F-4D97-AF65-F5344CB8AC3E}">
        <p14:creationId xmlns:p14="http://schemas.microsoft.com/office/powerpoint/2010/main" val="26672243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229600" cy="857250"/>
          </a:xfrm>
        </p:spPr>
        <p:txBody>
          <a:bodyPr>
            <a:noAutofit/>
          </a:bodyPr>
          <a:lstStyle/>
          <a:p>
            <a:pPr lvl="0">
              <a:spcBef>
                <a:spcPct val="20000"/>
              </a:spcBef>
            </a:pPr>
            <a:r>
              <a:rPr lang="en-US" sz="6600" dirty="0">
                <a:solidFill>
                  <a:srgbClr val="FFFFCC"/>
                </a:solidFill>
                <a:effectLst>
                  <a:glow rad="101600">
                    <a:srgbClr val="AC0000">
                      <a:alpha val="60000"/>
                    </a:srgbClr>
                  </a:glow>
                </a:effectLst>
                <a:latin typeface="Bauhaus 93" panose="04030905020B02020C02" pitchFamily="82" charset="0"/>
                <a:ea typeface="+mn-ea"/>
                <a:cs typeface="+mn-cs"/>
              </a:rPr>
              <a:t>Today’s Verse</a:t>
            </a:r>
          </a:p>
        </p:txBody>
      </p:sp>
      <p:sp>
        <p:nvSpPr>
          <p:cNvPr id="3" name="Content Placeholder 2"/>
          <p:cNvSpPr>
            <a:spLocks noGrp="1"/>
          </p:cNvSpPr>
          <p:nvPr>
            <p:ph idx="1"/>
          </p:nvPr>
        </p:nvSpPr>
        <p:spPr>
          <a:xfrm>
            <a:off x="457200" y="1581150"/>
            <a:ext cx="8229600" cy="3013472"/>
          </a:xfrm>
        </p:spPr>
        <p:txBody>
          <a:bodyPr/>
          <a:lstStyle/>
          <a:p>
            <a:pPr marL="0" indent="0" algn="ctr">
              <a:buNone/>
            </a:pPr>
            <a:r>
              <a:rPr lang="en-US" dirty="0">
                <a:solidFill>
                  <a:schemeClr val="bg1"/>
                </a:solidFill>
                <a:effectLst>
                  <a:glow rad="101600">
                    <a:srgbClr val="AC0000">
                      <a:alpha val="60000"/>
                    </a:srgbClr>
                  </a:glow>
                </a:effectLst>
                <a:latin typeface="Arial Rounded MT Bold" panose="020F0704030504030204" pitchFamily="34" charset="0"/>
              </a:rPr>
              <a:t>Acts 17:30</a:t>
            </a:r>
          </a:p>
          <a:p>
            <a:pPr marL="0" indent="0" algn="ctr">
              <a:buNone/>
            </a:pPr>
            <a:r>
              <a:rPr lang="en-US" dirty="0">
                <a:solidFill>
                  <a:schemeClr val="bg1"/>
                </a:solidFill>
                <a:effectLst>
                  <a:glow rad="101600">
                    <a:srgbClr val="AC0000">
                      <a:alpha val="60000"/>
                    </a:srgbClr>
                  </a:glow>
                </a:effectLst>
                <a:latin typeface="Arial Rounded MT Bold" panose="020F0704030504030204" pitchFamily="34" charset="0"/>
              </a:rPr>
              <a:t>“God now commands all people everywhere to repent”</a:t>
            </a:r>
          </a:p>
        </p:txBody>
      </p:sp>
    </p:spTree>
    <p:extLst>
      <p:ext uri="{BB962C8B-B14F-4D97-AF65-F5344CB8AC3E}">
        <p14:creationId xmlns:p14="http://schemas.microsoft.com/office/powerpoint/2010/main" val="225821081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bodyPr>
          <a:lstStyle/>
          <a:p>
            <a:pPr lvl="0"/>
            <a:r>
              <a:rPr lang="en-US" sz="6600" dirty="0">
                <a:solidFill>
                  <a:srgbClr val="FFFFCC"/>
                </a:solidFill>
                <a:effectLst>
                  <a:glow rad="101600">
                    <a:srgbClr val="AC0000">
                      <a:alpha val="60000"/>
                    </a:srgbClr>
                  </a:glow>
                </a:effectLst>
                <a:latin typeface="Bauhaus 93" panose="04030905020B02020C02" pitchFamily="82" charset="0"/>
              </a:rPr>
              <a:t>REPENT</a:t>
            </a:r>
          </a:p>
        </p:txBody>
      </p:sp>
      <p:sp>
        <p:nvSpPr>
          <p:cNvPr id="5" name="TextBox 4"/>
          <p:cNvSpPr txBox="1"/>
          <p:nvPr/>
        </p:nvSpPr>
        <p:spPr>
          <a:xfrm>
            <a:off x="457200" y="1937087"/>
            <a:ext cx="8305800" cy="1569660"/>
          </a:xfrm>
          <a:prstGeom prst="rect">
            <a:avLst/>
          </a:prstGeom>
          <a:noFill/>
        </p:spPr>
        <p:txBody>
          <a:bodyPr wrap="square" rtlCol="0">
            <a:spAutoFit/>
          </a:bodyPr>
          <a:lstStyle/>
          <a:p>
            <a:pPr algn="ctr"/>
            <a:r>
              <a:rPr lang="en-US" sz="3200" dirty="0">
                <a:solidFill>
                  <a:prstClr val="white"/>
                </a:solidFill>
                <a:effectLst>
                  <a:glow rad="101600">
                    <a:srgbClr val="AC0000">
                      <a:alpha val="60000"/>
                    </a:srgbClr>
                  </a:glow>
                </a:effectLst>
                <a:latin typeface="Arial Rounded MT Bold" panose="020F0704030504030204" pitchFamily="34" charset="0"/>
              </a:rPr>
              <a:t>Are you someone?</a:t>
            </a:r>
          </a:p>
          <a:p>
            <a:pPr algn="ctr"/>
            <a:r>
              <a:rPr lang="en-US" sz="3200" dirty="0">
                <a:solidFill>
                  <a:prstClr val="white"/>
                </a:solidFill>
                <a:effectLst>
                  <a:glow rad="101600">
                    <a:srgbClr val="AC0000">
                      <a:alpha val="60000"/>
                    </a:srgbClr>
                  </a:glow>
                </a:effectLst>
                <a:latin typeface="Arial Rounded MT Bold" panose="020F0704030504030204" pitchFamily="34" charset="0"/>
              </a:rPr>
              <a:t>Are you somewhere?</a:t>
            </a:r>
          </a:p>
          <a:p>
            <a:pPr algn="ctr"/>
            <a:r>
              <a:rPr lang="en-US" sz="3200" dirty="0">
                <a:solidFill>
                  <a:prstClr val="white"/>
                </a:solidFill>
                <a:effectLst>
                  <a:glow rad="101600">
                    <a:srgbClr val="AC0000">
                      <a:alpha val="60000"/>
                    </a:srgbClr>
                  </a:glow>
                </a:effectLst>
                <a:latin typeface="Arial Rounded MT Bold" panose="020F0704030504030204" pitchFamily="34" charset="0"/>
              </a:rPr>
              <a:t>Is it right now?</a:t>
            </a:r>
          </a:p>
        </p:txBody>
      </p:sp>
    </p:spTree>
    <p:extLst>
      <p:ext uri="{BB962C8B-B14F-4D97-AF65-F5344CB8AC3E}">
        <p14:creationId xmlns:p14="http://schemas.microsoft.com/office/powerpoint/2010/main" val="39481389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229600" cy="857250"/>
          </a:xfrm>
        </p:spPr>
        <p:txBody>
          <a:bodyPr>
            <a:noAutofit/>
          </a:bodyPr>
          <a:lstStyle/>
          <a:p>
            <a:pPr lvl="0">
              <a:spcBef>
                <a:spcPct val="20000"/>
              </a:spcBef>
            </a:pPr>
            <a:r>
              <a:rPr lang="en-US" sz="6600" dirty="0">
                <a:solidFill>
                  <a:srgbClr val="FFFFCC"/>
                </a:solidFill>
                <a:effectLst>
                  <a:glow rad="101600">
                    <a:srgbClr val="AC0000">
                      <a:alpha val="60000"/>
                    </a:srgbClr>
                  </a:glow>
                </a:effectLst>
                <a:latin typeface="Bauhaus 93" panose="04030905020B02020C02" pitchFamily="82" charset="0"/>
                <a:ea typeface="+mn-ea"/>
                <a:cs typeface="+mn-cs"/>
              </a:rPr>
              <a:t>REPENT</a:t>
            </a:r>
          </a:p>
        </p:txBody>
      </p:sp>
      <p:sp>
        <p:nvSpPr>
          <p:cNvPr id="3" name="Content Placeholder 2"/>
          <p:cNvSpPr>
            <a:spLocks noGrp="1"/>
          </p:cNvSpPr>
          <p:nvPr>
            <p:ph idx="1"/>
          </p:nvPr>
        </p:nvSpPr>
        <p:spPr>
          <a:xfrm>
            <a:off x="457200" y="1581150"/>
            <a:ext cx="8229600" cy="3013472"/>
          </a:xfrm>
        </p:spPr>
        <p:txBody>
          <a:bodyPr/>
          <a:lstStyle/>
          <a:p>
            <a:pPr marL="0" indent="0" algn="ctr">
              <a:buNone/>
            </a:pPr>
            <a:r>
              <a:rPr lang="en-US" dirty="0">
                <a:solidFill>
                  <a:schemeClr val="bg1"/>
                </a:solidFill>
                <a:effectLst>
                  <a:glow rad="101600">
                    <a:srgbClr val="AC0000">
                      <a:alpha val="60000"/>
                    </a:srgbClr>
                  </a:glow>
                </a:effectLst>
                <a:latin typeface="Arial Rounded MT Bold" panose="020F0704030504030204" pitchFamily="34" charset="0"/>
              </a:rPr>
              <a:t>Acts 17:30-31</a:t>
            </a:r>
          </a:p>
          <a:p>
            <a:pPr marL="0" indent="0" algn="ctr">
              <a:buNone/>
            </a:pPr>
            <a:r>
              <a:rPr lang="en-US" dirty="0">
                <a:solidFill>
                  <a:schemeClr val="bg1"/>
                </a:solidFill>
                <a:effectLst>
                  <a:glow rad="101600">
                    <a:srgbClr val="AC0000">
                      <a:alpha val="60000"/>
                    </a:srgbClr>
                  </a:glow>
                </a:effectLst>
                <a:latin typeface="Arial Rounded MT Bold" panose="020F0704030504030204" pitchFamily="34" charset="0"/>
              </a:rPr>
              <a:t>“God </a:t>
            </a:r>
            <a:r>
              <a:rPr lang="en-US" u="sng" dirty="0">
                <a:solidFill>
                  <a:schemeClr val="bg1"/>
                </a:solidFill>
                <a:effectLst>
                  <a:glow rad="101600">
                    <a:srgbClr val="AC0000">
                      <a:alpha val="60000"/>
                    </a:srgbClr>
                  </a:glow>
                </a:effectLst>
                <a:latin typeface="Arial Rounded MT Bold" panose="020F0704030504030204" pitchFamily="34" charset="0"/>
              </a:rPr>
              <a:t>now</a:t>
            </a:r>
            <a:r>
              <a:rPr lang="en-US" dirty="0">
                <a:solidFill>
                  <a:schemeClr val="bg1"/>
                </a:solidFill>
                <a:effectLst>
                  <a:glow rad="101600">
                    <a:srgbClr val="AC0000">
                      <a:alpha val="60000"/>
                    </a:srgbClr>
                  </a:glow>
                </a:effectLst>
                <a:latin typeface="Arial Rounded MT Bold" panose="020F0704030504030204" pitchFamily="34" charset="0"/>
              </a:rPr>
              <a:t> commands </a:t>
            </a:r>
            <a:r>
              <a:rPr lang="en-US" u="sng" dirty="0">
                <a:solidFill>
                  <a:schemeClr val="bg1"/>
                </a:solidFill>
                <a:effectLst>
                  <a:glow rad="101600">
                    <a:srgbClr val="AC0000">
                      <a:alpha val="60000"/>
                    </a:srgbClr>
                  </a:glow>
                </a:effectLst>
                <a:latin typeface="Arial Rounded MT Bold" panose="020F0704030504030204" pitchFamily="34" charset="0"/>
              </a:rPr>
              <a:t>all people everywhere</a:t>
            </a:r>
            <a:r>
              <a:rPr lang="en-US" dirty="0">
                <a:solidFill>
                  <a:schemeClr val="bg1"/>
                </a:solidFill>
                <a:effectLst>
                  <a:glow rad="101600">
                    <a:srgbClr val="AC0000">
                      <a:alpha val="60000"/>
                    </a:srgbClr>
                  </a:glow>
                </a:effectLst>
                <a:latin typeface="Arial Rounded MT Bold" panose="020F0704030504030204" pitchFamily="34" charset="0"/>
              </a:rPr>
              <a:t> to repent, because he has set a day when he is going to judge the world in righteousness…”</a:t>
            </a:r>
          </a:p>
        </p:txBody>
      </p:sp>
    </p:spTree>
    <p:extLst>
      <p:ext uri="{BB962C8B-B14F-4D97-AF65-F5344CB8AC3E}">
        <p14:creationId xmlns:p14="http://schemas.microsoft.com/office/powerpoint/2010/main" val="12564033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229600" cy="857250"/>
          </a:xfrm>
        </p:spPr>
        <p:txBody>
          <a:bodyPr>
            <a:noAutofit/>
          </a:bodyPr>
          <a:lstStyle/>
          <a:p>
            <a:pPr lvl="0">
              <a:spcBef>
                <a:spcPct val="20000"/>
              </a:spcBef>
            </a:pPr>
            <a:r>
              <a:rPr lang="en-US" sz="6600" dirty="0">
                <a:solidFill>
                  <a:srgbClr val="FFFFCC"/>
                </a:solidFill>
                <a:effectLst>
                  <a:glow rad="101600">
                    <a:srgbClr val="AC0000">
                      <a:alpha val="60000"/>
                    </a:srgbClr>
                  </a:glow>
                </a:effectLst>
                <a:latin typeface="Bauhaus 93" panose="04030905020B02020C02" pitchFamily="82" charset="0"/>
                <a:ea typeface="+mn-ea"/>
                <a:cs typeface="+mn-cs"/>
              </a:rPr>
              <a:t>Today’s Story</a:t>
            </a:r>
          </a:p>
        </p:txBody>
      </p:sp>
      <p:sp>
        <p:nvSpPr>
          <p:cNvPr id="3" name="Content Placeholder 2"/>
          <p:cNvSpPr>
            <a:spLocks noGrp="1"/>
          </p:cNvSpPr>
          <p:nvPr>
            <p:ph idx="1"/>
          </p:nvPr>
        </p:nvSpPr>
        <p:spPr>
          <a:xfrm>
            <a:off x="457200" y="1733550"/>
            <a:ext cx="8229600" cy="2861072"/>
          </a:xfrm>
        </p:spPr>
        <p:txBody>
          <a:bodyPr/>
          <a:lstStyle/>
          <a:p>
            <a:pPr marL="0" indent="0">
              <a:buNone/>
            </a:pPr>
            <a:r>
              <a:rPr lang="en-US" dirty="0">
                <a:solidFill>
                  <a:schemeClr val="bg1"/>
                </a:solidFill>
                <a:effectLst>
                  <a:glow rad="101600">
                    <a:srgbClr val="AC0000">
                      <a:alpha val="60000"/>
                    </a:srgbClr>
                  </a:glow>
                </a:effectLst>
                <a:latin typeface="Arial Rounded MT Bold" panose="020F0704030504030204" pitchFamily="34" charset="0"/>
              </a:rPr>
              <a:t>Luke 15, The Prodigal Son</a:t>
            </a:r>
          </a:p>
        </p:txBody>
      </p:sp>
    </p:spTree>
    <p:extLst>
      <p:ext uri="{BB962C8B-B14F-4D97-AF65-F5344CB8AC3E}">
        <p14:creationId xmlns:p14="http://schemas.microsoft.com/office/powerpoint/2010/main" val="763987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bodyPr>
          <a:lstStyle/>
          <a:p>
            <a:r>
              <a:rPr lang="en-US" sz="5400" dirty="0">
                <a:solidFill>
                  <a:srgbClr val="FF0000"/>
                </a:solidFill>
                <a:effectLst>
                  <a:outerShdw blurRad="38100" dist="38100" dir="2700000" algn="tl">
                    <a:srgbClr val="000000">
                      <a:alpha val="43137"/>
                    </a:srgbClr>
                  </a:outerShdw>
                </a:effectLst>
                <a:latin typeface="Arial Rounded MT Bold" panose="020F0704030504030204" pitchFamily="34" charset="0"/>
              </a:rPr>
              <a:t>Today’s Verse</a:t>
            </a:r>
            <a:endParaRPr lang="en-US" sz="5400" dirty="0">
              <a:solidFill>
                <a:schemeClr val="bg1">
                  <a:lumMod val="95000"/>
                </a:schemeClr>
              </a:solidFill>
              <a:latin typeface="Arial Rounded MT Bold" panose="020F0704030504030204" pitchFamily="34" charset="0"/>
            </a:endParaRPr>
          </a:p>
        </p:txBody>
      </p:sp>
      <p:sp>
        <p:nvSpPr>
          <p:cNvPr id="5" name="TextBox 4"/>
          <p:cNvSpPr txBox="1"/>
          <p:nvPr/>
        </p:nvSpPr>
        <p:spPr>
          <a:xfrm>
            <a:off x="381000" y="1504950"/>
            <a:ext cx="8382000" cy="1569660"/>
          </a:xfrm>
          <a:prstGeom prst="rect">
            <a:avLst/>
          </a:prstGeom>
          <a:noFill/>
        </p:spPr>
        <p:txBody>
          <a:bodyPr wrap="square" rtlCol="0">
            <a:spAutoFit/>
          </a:bodyPr>
          <a:lstStyle/>
          <a:p>
            <a:pPr algn="ctr"/>
            <a:r>
              <a:rPr lang="en-US" sz="3200" b="1" dirty="0">
                <a:solidFill>
                  <a:schemeClr val="bg1">
                    <a:lumMod val="95000"/>
                  </a:schemeClr>
                </a:solidFill>
                <a:effectLst>
                  <a:outerShdw blurRad="38100" dist="38100" dir="2700000" algn="tl">
                    <a:srgbClr val="000000">
                      <a:alpha val="43137"/>
                    </a:srgbClr>
                  </a:outerShdw>
                </a:effectLst>
              </a:rPr>
              <a:t>1 John 3:4  “Those who keep on sinning are against God, for every sin is done against the will of God.”  (TLB)</a:t>
            </a:r>
          </a:p>
        </p:txBody>
      </p:sp>
    </p:spTree>
    <p:extLst>
      <p:ext uri="{BB962C8B-B14F-4D97-AF65-F5344CB8AC3E}">
        <p14:creationId xmlns:p14="http://schemas.microsoft.com/office/powerpoint/2010/main" val="2949395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42900"/>
            <a:ext cx="6400800" cy="1314450"/>
          </a:xfrm>
        </p:spPr>
        <p:txBody>
          <a:bodyPr>
            <a:normAutofit/>
          </a:bodyPr>
          <a:lstStyle/>
          <a:p>
            <a:pPr lvl="0"/>
            <a:r>
              <a:rPr lang="en-US" sz="6600" dirty="0">
                <a:solidFill>
                  <a:srgbClr val="FFFFCC"/>
                </a:solidFill>
                <a:effectLst>
                  <a:glow rad="101600">
                    <a:srgbClr val="AC0000">
                      <a:alpha val="60000"/>
                    </a:srgbClr>
                  </a:glow>
                </a:effectLst>
                <a:latin typeface="Bauhaus 93" panose="04030905020B02020C02" pitchFamily="82" charset="0"/>
              </a:rPr>
              <a:t>REPENT</a:t>
            </a:r>
          </a:p>
        </p:txBody>
      </p:sp>
      <p:sp>
        <p:nvSpPr>
          <p:cNvPr id="5" name="TextBox 4"/>
          <p:cNvSpPr txBox="1"/>
          <p:nvPr/>
        </p:nvSpPr>
        <p:spPr>
          <a:xfrm>
            <a:off x="457200" y="1937087"/>
            <a:ext cx="8305800" cy="2062103"/>
          </a:xfrm>
          <a:prstGeom prst="rect">
            <a:avLst/>
          </a:prstGeom>
          <a:noFill/>
        </p:spPr>
        <p:txBody>
          <a:bodyPr wrap="square" rtlCol="0">
            <a:spAutoFit/>
          </a:bodyPr>
          <a:lstStyle/>
          <a:p>
            <a:pPr algn="ctr"/>
            <a:r>
              <a:rPr lang="en-US" sz="3200" dirty="0">
                <a:solidFill>
                  <a:prstClr val="white"/>
                </a:solidFill>
                <a:effectLst>
                  <a:glow rad="101600">
                    <a:srgbClr val="AC0000">
                      <a:alpha val="60000"/>
                    </a:srgbClr>
                  </a:glow>
                </a:effectLst>
                <a:latin typeface="Arial Rounded MT Bold" panose="020F0704030504030204" pitchFamily="34" charset="0"/>
              </a:rPr>
              <a:t>To repent is have a change of heart and mind where I stop being selfish</a:t>
            </a:r>
            <a:br>
              <a:rPr lang="en-US" sz="3200" dirty="0">
                <a:solidFill>
                  <a:prstClr val="white"/>
                </a:solidFill>
                <a:effectLst>
                  <a:glow rad="101600">
                    <a:srgbClr val="AC0000">
                      <a:alpha val="60000"/>
                    </a:srgbClr>
                  </a:glow>
                </a:effectLst>
                <a:latin typeface="Arial Rounded MT Bold" panose="020F0704030504030204" pitchFamily="34" charset="0"/>
              </a:rPr>
            </a:br>
            <a:r>
              <a:rPr lang="en-US" sz="3200" dirty="0">
                <a:solidFill>
                  <a:prstClr val="white"/>
                </a:solidFill>
                <a:effectLst>
                  <a:glow rad="101600">
                    <a:srgbClr val="AC0000">
                      <a:alpha val="60000"/>
                    </a:srgbClr>
                  </a:glow>
                </a:effectLst>
                <a:latin typeface="Arial Rounded MT Bold" panose="020F0704030504030204" pitchFamily="34" charset="0"/>
              </a:rPr>
              <a:t>and stop doing what I want and</a:t>
            </a:r>
            <a:br>
              <a:rPr lang="en-US" sz="3200" dirty="0">
                <a:solidFill>
                  <a:prstClr val="white"/>
                </a:solidFill>
                <a:effectLst>
                  <a:glow rad="101600">
                    <a:srgbClr val="AC0000">
                      <a:alpha val="60000"/>
                    </a:srgbClr>
                  </a:glow>
                </a:effectLst>
                <a:latin typeface="Arial Rounded MT Bold" panose="020F0704030504030204" pitchFamily="34" charset="0"/>
              </a:rPr>
            </a:br>
            <a:r>
              <a:rPr lang="en-US" sz="3200" dirty="0">
                <a:solidFill>
                  <a:prstClr val="white"/>
                </a:solidFill>
                <a:effectLst>
                  <a:glow rad="101600">
                    <a:srgbClr val="AC0000">
                      <a:alpha val="60000"/>
                    </a:srgbClr>
                  </a:glow>
                </a:effectLst>
                <a:latin typeface="Arial Rounded MT Bold" panose="020F0704030504030204" pitchFamily="34" charset="0"/>
              </a:rPr>
              <a:t>now want to please Jesus</a:t>
            </a:r>
          </a:p>
        </p:txBody>
      </p:sp>
    </p:spTree>
    <p:extLst>
      <p:ext uri="{BB962C8B-B14F-4D97-AF65-F5344CB8AC3E}">
        <p14:creationId xmlns:p14="http://schemas.microsoft.com/office/powerpoint/2010/main" val="38043512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42900"/>
            <a:ext cx="6400800" cy="1314450"/>
          </a:xfrm>
        </p:spPr>
        <p:txBody>
          <a:bodyPr>
            <a:normAutofit/>
          </a:bodyPr>
          <a:lstStyle/>
          <a:p>
            <a:pPr lvl="0"/>
            <a:r>
              <a:rPr lang="en-US" sz="6600" dirty="0">
                <a:solidFill>
                  <a:srgbClr val="FFFFCC"/>
                </a:solidFill>
                <a:effectLst>
                  <a:glow rad="101600">
                    <a:srgbClr val="AC0000">
                      <a:alpha val="60000"/>
                    </a:srgbClr>
                  </a:glow>
                </a:effectLst>
                <a:latin typeface="Bauhaus 93" panose="04030905020B02020C02" pitchFamily="82" charset="0"/>
              </a:rPr>
              <a:t>REPENT</a:t>
            </a:r>
          </a:p>
        </p:txBody>
      </p:sp>
      <p:sp>
        <p:nvSpPr>
          <p:cNvPr id="5" name="TextBox 4"/>
          <p:cNvSpPr txBox="1"/>
          <p:nvPr/>
        </p:nvSpPr>
        <p:spPr>
          <a:xfrm>
            <a:off x="228600" y="1582162"/>
            <a:ext cx="8610600" cy="3046988"/>
          </a:xfrm>
          <a:prstGeom prst="rect">
            <a:avLst/>
          </a:prstGeom>
          <a:noFill/>
        </p:spPr>
        <p:txBody>
          <a:bodyPr wrap="square" rtlCol="0">
            <a:spAutoFit/>
          </a:bodyPr>
          <a:lstStyle/>
          <a:p>
            <a:pPr algn="ctr"/>
            <a:r>
              <a:rPr lang="en-US" sz="3200" dirty="0">
                <a:solidFill>
                  <a:schemeClr val="bg1"/>
                </a:solidFill>
                <a:effectLst>
                  <a:glow rad="101600">
                    <a:srgbClr val="AC0000">
                      <a:alpha val="60000"/>
                    </a:srgbClr>
                  </a:glow>
                </a:effectLst>
                <a:latin typeface="Arial Rounded MT Bold" panose="020F0704030504030204" pitchFamily="34" charset="0"/>
              </a:rPr>
              <a:t>Acts 3:19, Living Bible </a:t>
            </a:r>
          </a:p>
          <a:p>
            <a:pPr algn="ctr"/>
            <a:r>
              <a:rPr lang="en-US" sz="3200" dirty="0">
                <a:solidFill>
                  <a:schemeClr val="bg1"/>
                </a:solidFill>
                <a:effectLst>
                  <a:glow rad="101600">
                    <a:srgbClr val="AC0000">
                      <a:alpha val="60000"/>
                    </a:srgbClr>
                  </a:glow>
                </a:effectLst>
                <a:latin typeface="Arial Rounded MT Bold" panose="020F0704030504030204" pitchFamily="34" charset="0"/>
              </a:rPr>
              <a:t>Now change your mind and attitude</a:t>
            </a:r>
            <a:br>
              <a:rPr lang="en-US" sz="3200" dirty="0">
                <a:solidFill>
                  <a:schemeClr val="bg1"/>
                </a:solidFill>
                <a:effectLst>
                  <a:glow rad="101600">
                    <a:srgbClr val="AC0000">
                      <a:alpha val="60000"/>
                    </a:srgbClr>
                  </a:glow>
                </a:effectLst>
                <a:latin typeface="Arial Rounded MT Bold" panose="020F0704030504030204" pitchFamily="34" charset="0"/>
              </a:rPr>
            </a:br>
            <a:r>
              <a:rPr lang="en-US" sz="3200" dirty="0">
                <a:solidFill>
                  <a:schemeClr val="bg1"/>
                </a:solidFill>
                <a:effectLst>
                  <a:glow rad="101600">
                    <a:srgbClr val="AC0000">
                      <a:alpha val="60000"/>
                    </a:srgbClr>
                  </a:glow>
                </a:effectLst>
                <a:latin typeface="Arial Rounded MT Bold" panose="020F0704030504030204" pitchFamily="34" charset="0"/>
              </a:rPr>
              <a:t>to God and turn to him</a:t>
            </a:r>
            <a:br>
              <a:rPr lang="en-US" sz="3200" dirty="0">
                <a:solidFill>
                  <a:schemeClr val="bg1"/>
                </a:solidFill>
                <a:effectLst>
                  <a:glow rad="101600">
                    <a:srgbClr val="AC0000">
                      <a:alpha val="60000"/>
                    </a:srgbClr>
                  </a:glow>
                </a:effectLst>
                <a:latin typeface="Arial Rounded MT Bold" panose="020F0704030504030204" pitchFamily="34" charset="0"/>
              </a:rPr>
            </a:br>
            <a:r>
              <a:rPr lang="en-US" sz="3200" dirty="0">
                <a:solidFill>
                  <a:schemeClr val="bg1"/>
                </a:solidFill>
                <a:effectLst>
                  <a:glow rad="101600">
                    <a:srgbClr val="AC0000">
                      <a:alpha val="60000"/>
                    </a:srgbClr>
                  </a:glow>
                </a:effectLst>
                <a:latin typeface="Arial Rounded MT Bold" panose="020F0704030504030204" pitchFamily="34" charset="0"/>
              </a:rPr>
              <a:t>so he can cleanse away your sins</a:t>
            </a:r>
            <a:br>
              <a:rPr lang="en-US" sz="3200" dirty="0">
                <a:solidFill>
                  <a:schemeClr val="bg1"/>
                </a:solidFill>
                <a:effectLst>
                  <a:glow rad="101600">
                    <a:srgbClr val="AC0000">
                      <a:alpha val="60000"/>
                    </a:srgbClr>
                  </a:glow>
                </a:effectLst>
                <a:latin typeface="Arial Rounded MT Bold" panose="020F0704030504030204" pitchFamily="34" charset="0"/>
              </a:rPr>
            </a:br>
            <a:r>
              <a:rPr lang="en-US" sz="3200" dirty="0">
                <a:solidFill>
                  <a:schemeClr val="bg1"/>
                </a:solidFill>
                <a:effectLst>
                  <a:glow rad="101600">
                    <a:srgbClr val="AC0000">
                      <a:alpha val="60000"/>
                    </a:srgbClr>
                  </a:glow>
                </a:effectLst>
                <a:latin typeface="Arial Rounded MT Bold" panose="020F0704030504030204" pitchFamily="34" charset="0"/>
              </a:rPr>
              <a:t>and send you wonderful times of refreshment from the presence of the Lord </a:t>
            </a:r>
          </a:p>
        </p:txBody>
      </p:sp>
    </p:spTree>
    <p:extLst>
      <p:ext uri="{BB962C8B-B14F-4D97-AF65-F5344CB8AC3E}">
        <p14:creationId xmlns:p14="http://schemas.microsoft.com/office/powerpoint/2010/main" val="41879473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229600" cy="857250"/>
          </a:xfrm>
        </p:spPr>
        <p:txBody>
          <a:bodyPr>
            <a:noAutofit/>
          </a:bodyPr>
          <a:lstStyle/>
          <a:p>
            <a:pPr lvl="0">
              <a:spcBef>
                <a:spcPct val="20000"/>
              </a:spcBef>
            </a:pPr>
            <a:r>
              <a:rPr lang="en-US" sz="6600" dirty="0">
                <a:solidFill>
                  <a:srgbClr val="FFFFCC"/>
                </a:solidFill>
                <a:effectLst>
                  <a:glow rad="101600">
                    <a:srgbClr val="AC0000">
                      <a:alpha val="60000"/>
                    </a:srgbClr>
                  </a:glow>
                </a:effectLst>
                <a:latin typeface="Bauhaus 93" panose="04030905020B02020C02" pitchFamily="82" charset="0"/>
                <a:ea typeface="+mn-ea"/>
                <a:cs typeface="+mn-cs"/>
              </a:rPr>
              <a:t>Today’s Verse</a:t>
            </a:r>
          </a:p>
        </p:txBody>
      </p:sp>
      <p:sp>
        <p:nvSpPr>
          <p:cNvPr id="3" name="Content Placeholder 2"/>
          <p:cNvSpPr>
            <a:spLocks noGrp="1"/>
          </p:cNvSpPr>
          <p:nvPr>
            <p:ph idx="1"/>
          </p:nvPr>
        </p:nvSpPr>
        <p:spPr>
          <a:xfrm>
            <a:off x="457200" y="1581150"/>
            <a:ext cx="8229600" cy="3013472"/>
          </a:xfrm>
        </p:spPr>
        <p:txBody>
          <a:bodyPr/>
          <a:lstStyle/>
          <a:p>
            <a:pPr marL="0" indent="0" algn="ctr">
              <a:buNone/>
            </a:pPr>
            <a:r>
              <a:rPr lang="en-US" dirty="0">
                <a:solidFill>
                  <a:schemeClr val="bg1"/>
                </a:solidFill>
                <a:effectLst>
                  <a:glow rad="101600">
                    <a:srgbClr val="AC0000">
                      <a:alpha val="60000"/>
                    </a:srgbClr>
                  </a:glow>
                </a:effectLst>
                <a:latin typeface="Arial Rounded MT Bold" panose="020F0704030504030204" pitchFamily="34" charset="0"/>
              </a:rPr>
              <a:t>Acts 17:30</a:t>
            </a:r>
          </a:p>
          <a:p>
            <a:pPr marL="0" indent="0" algn="ctr">
              <a:buNone/>
            </a:pPr>
            <a:r>
              <a:rPr lang="en-US" dirty="0">
                <a:solidFill>
                  <a:schemeClr val="bg1"/>
                </a:solidFill>
                <a:effectLst>
                  <a:glow rad="101600">
                    <a:srgbClr val="AC0000">
                      <a:alpha val="60000"/>
                    </a:srgbClr>
                  </a:glow>
                </a:effectLst>
                <a:latin typeface="Arial Rounded MT Bold" panose="020F0704030504030204" pitchFamily="34" charset="0"/>
              </a:rPr>
              <a:t>“God now commands all people everywhere to repent”</a:t>
            </a:r>
          </a:p>
        </p:txBody>
      </p:sp>
    </p:spTree>
    <p:extLst>
      <p:ext uri="{BB962C8B-B14F-4D97-AF65-F5344CB8AC3E}">
        <p14:creationId xmlns:p14="http://schemas.microsoft.com/office/powerpoint/2010/main" val="11992994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8937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bodyPr>
          <a:lstStyle/>
          <a:p>
            <a:r>
              <a:rPr lang="en-US" sz="6000" dirty="0">
                <a:solidFill>
                  <a:srgbClr val="FF0000"/>
                </a:solidFill>
                <a:effectLst>
                  <a:outerShdw blurRad="38100" dist="38100" dir="2700000" algn="tl">
                    <a:srgbClr val="000000">
                      <a:alpha val="43137"/>
                    </a:srgbClr>
                  </a:outerShdw>
                </a:effectLst>
                <a:latin typeface="Arial Rounded MT Bold" panose="020F0704030504030204" pitchFamily="34" charset="0"/>
              </a:rPr>
              <a:t>Questions</a:t>
            </a:r>
            <a:endParaRPr lang="en-US" sz="6000" dirty="0">
              <a:solidFill>
                <a:schemeClr val="bg1">
                  <a:lumMod val="95000"/>
                </a:schemeClr>
              </a:solidFill>
              <a:latin typeface="Arial Rounded MT Bold" panose="020F0704030504030204" pitchFamily="34" charset="0"/>
            </a:endParaRPr>
          </a:p>
        </p:txBody>
      </p:sp>
      <p:sp>
        <p:nvSpPr>
          <p:cNvPr id="5" name="TextBox 4"/>
          <p:cNvSpPr txBox="1"/>
          <p:nvPr/>
        </p:nvSpPr>
        <p:spPr>
          <a:xfrm>
            <a:off x="381000" y="1504950"/>
            <a:ext cx="8382000" cy="1569660"/>
          </a:xfrm>
          <a:prstGeom prst="rect">
            <a:avLst/>
          </a:prstGeom>
          <a:noFill/>
        </p:spPr>
        <p:txBody>
          <a:bodyPr wrap="square" rtlCol="0">
            <a:spAutoFit/>
          </a:bodyPr>
          <a:lstStyle/>
          <a:p>
            <a:pPr marL="285750" indent="-285750">
              <a:buFont typeface="Arial" panose="020B0604020202020204" pitchFamily="34" charset="0"/>
              <a:buChar char="•"/>
            </a:pPr>
            <a:r>
              <a:rPr lang="en-US" sz="3200" b="1" dirty="0">
                <a:solidFill>
                  <a:schemeClr val="bg1">
                    <a:lumMod val="95000"/>
                  </a:schemeClr>
                </a:solidFill>
                <a:effectLst>
                  <a:outerShdw blurRad="38100" dist="38100" dir="2700000" algn="tl">
                    <a:srgbClr val="000000">
                      <a:alpha val="43137"/>
                    </a:srgbClr>
                  </a:outerShdw>
                </a:effectLst>
              </a:rPr>
              <a:t>If God tells us he wants us to live one way and we decide to live another way, what is that called?</a:t>
            </a:r>
          </a:p>
        </p:txBody>
      </p:sp>
    </p:spTree>
    <p:extLst>
      <p:ext uri="{BB962C8B-B14F-4D97-AF65-F5344CB8AC3E}">
        <p14:creationId xmlns:p14="http://schemas.microsoft.com/office/powerpoint/2010/main" val="2408769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bodyPr>
          <a:lstStyle/>
          <a:p>
            <a:r>
              <a:rPr lang="en-US" sz="8000" b="1" dirty="0">
                <a:solidFill>
                  <a:srgbClr val="FF0000"/>
                </a:solidFill>
                <a:effectLst>
                  <a:outerShdw blurRad="38100" dist="38100" dir="2700000" algn="tl">
                    <a:srgbClr val="000000">
                      <a:alpha val="43137"/>
                    </a:srgbClr>
                  </a:outerShdw>
                </a:effectLst>
                <a:latin typeface="Chiller" panose="04020404031007020602" pitchFamily="82" charset="0"/>
              </a:rPr>
              <a:t>Sin</a:t>
            </a:r>
            <a:endParaRPr lang="en-US" sz="8000" b="1" dirty="0">
              <a:solidFill>
                <a:schemeClr val="bg1">
                  <a:lumMod val="95000"/>
                </a:schemeClr>
              </a:solidFill>
            </a:endParaRPr>
          </a:p>
        </p:txBody>
      </p:sp>
      <p:sp>
        <p:nvSpPr>
          <p:cNvPr id="6" name="TextBox 5"/>
          <p:cNvSpPr txBox="1"/>
          <p:nvPr/>
        </p:nvSpPr>
        <p:spPr>
          <a:xfrm>
            <a:off x="609600" y="1581150"/>
            <a:ext cx="7543800" cy="2062103"/>
          </a:xfrm>
          <a:prstGeom prst="rect">
            <a:avLst/>
          </a:prstGeom>
          <a:noFill/>
        </p:spPr>
        <p:txBody>
          <a:bodyPr wrap="square" rtlCol="0">
            <a:spAutoFit/>
          </a:bodyPr>
          <a:lstStyle/>
          <a:p>
            <a:pPr marL="365760" indent="-365760">
              <a:buFont typeface="Arial" panose="020B0604020202020204" pitchFamily="34" charset="0"/>
              <a:buChar char="•"/>
            </a:pPr>
            <a:r>
              <a:rPr lang="en-US" sz="32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Sin is when we rebel against God and do what we want instead of what God wants.</a:t>
            </a:r>
          </a:p>
          <a:p>
            <a:pPr marL="365760" indent="-365760">
              <a:buFont typeface="Arial" panose="020B0604020202020204" pitchFamily="34" charset="0"/>
              <a:buChar char="•"/>
            </a:pPr>
            <a:r>
              <a:rPr lang="en-US" sz="32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[Garden of Eden]</a:t>
            </a:r>
          </a:p>
        </p:txBody>
      </p:sp>
    </p:spTree>
    <p:extLst>
      <p:ext uri="{BB962C8B-B14F-4D97-AF65-F5344CB8AC3E}">
        <p14:creationId xmlns:p14="http://schemas.microsoft.com/office/powerpoint/2010/main" val="1999754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bodyPr>
          <a:lstStyle/>
          <a:p>
            <a:r>
              <a:rPr lang="en-US" sz="8000" b="1" dirty="0">
                <a:solidFill>
                  <a:srgbClr val="FF0000"/>
                </a:solidFill>
                <a:effectLst>
                  <a:outerShdw blurRad="38100" dist="38100" dir="2700000" algn="tl">
                    <a:srgbClr val="000000">
                      <a:alpha val="43137"/>
                    </a:srgbClr>
                  </a:outerShdw>
                </a:effectLst>
                <a:latin typeface="Chiller" panose="04020404031007020602" pitchFamily="82" charset="0"/>
              </a:rPr>
              <a:t>Sin</a:t>
            </a:r>
            <a:endParaRPr lang="en-US" sz="8000" b="1" dirty="0">
              <a:solidFill>
                <a:schemeClr val="bg1">
                  <a:lumMod val="95000"/>
                </a:schemeClr>
              </a:solidFill>
            </a:endParaRPr>
          </a:p>
        </p:txBody>
      </p:sp>
      <p:sp>
        <p:nvSpPr>
          <p:cNvPr id="6" name="TextBox 5"/>
          <p:cNvSpPr txBox="1"/>
          <p:nvPr/>
        </p:nvSpPr>
        <p:spPr>
          <a:xfrm>
            <a:off x="304800" y="1567517"/>
            <a:ext cx="8458200" cy="2985433"/>
          </a:xfrm>
          <a:prstGeom prst="rect">
            <a:avLst/>
          </a:prstGeom>
          <a:noFill/>
        </p:spPr>
        <p:txBody>
          <a:bodyPr wrap="square" rtlCol="0">
            <a:spAutoFit/>
          </a:bodyPr>
          <a:lstStyle/>
          <a:p>
            <a:pPr marL="365760" indent="-365760">
              <a:buFont typeface="Arial" panose="020B0604020202020204" pitchFamily="34" charset="0"/>
              <a:buChar char="•"/>
            </a:pPr>
            <a:r>
              <a:rPr lang="en-US" sz="32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We can do sinful actions</a:t>
            </a:r>
          </a:p>
          <a:p>
            <a:pPr marL="640080" lvl="1" indent="-274320">
              <a:buFont typeface="Courier New" panose="02070309020205020404" pitchFamily="49" charset="0"/>
              <a:buChar char="o"/>
            </a:pPr>
            <a: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By doing something God told us not to do</a:t>
            </a:r>
          </a:p>
          <a:p>
            <a:pPr marL="640080" lvl="1" indent="-274320">
              <a:buFont typeface="Courier New" panose="02070309020205020404" pitchFamily="49" charset="0"/>
              <a:buChar char="o"/>
            </a:pPr>
            <a: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By not doing something God told us to do</a:t>
            </a:r>
          </a:p>
          <a:p>
            <a:pPr marL="365760" indent="-365760">
              <a:buFont typeface="Arial" panose="020B0604020202020204" pitchFamily="34" charset="0"/>
              <a:buChar char="•"/>
            </a:pPr>
            <a:r>
              <a:rPr lang="en-US" sz="32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The words we say can be a sin</a:t>
            </a:r>
          </a:p>
          <a:p>
            <a:pPr marL="365760" indent="-365760">
              <a:buFont typeface="Arial" panose="020B0604020202020204" pitchFamily="34" charset="0"/>
              <a:buChar char="•"/>
            </a:pPr>
            <a:r>
              <a:rPr lang="en-US" sz="32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We can have sinful thoughts</a:t>
            </a:r>
          </a:p>
          <a:p>
            <a:pPr marL="365760" indent="-365760">
              <a:buFont typeface="Arial" panose="020B0604020202020204" pitchFamily="34" charset="0"/>
              <a:buChar char="•"/>
            </a:pPr>
            <a:r>
              <a:rPr lang="en-US" sz="32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An attitude we feel can be a sin</a:t>
            </a:r>
          </a:p>
        </p:txBody>
      </p:sp>
    </p:spTree>
    <p:extLst>
      <p:ext uri="{BB962C8B-B14F-4D97-AF65-F5344CB8AC3E}">
        <p14:creationId xmlns:p14="http://schemas.microsoft.com/office/powerpoint/2010/main" val="3523215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266700"/>
            <a:ext cx="6400800" cy="1314450"/>
          </a:xfrm>
        </p:spPr>
        <p:txBody>
          <a:bodyPr>
            <a:normAutofit/>
          </a:bodyPr>
          <a:lstStyle/>
          <a:p>
            <a:r>
              <a:rPr lang="en-US" sz="8000" b="1" dirty="0">
                <a:solidFill>
                  <a:srgbClr val="FF0000"/>
                </a:solidFill>
                <a:effectLst>
                  <a:outerShdw blurRad="38100" dist="38100" dir="2700000" algn="tl">
                    <a:srgbClr val="000000">
                      <a:alpha val="43137"/>
                    </a:srgbClr>
                  </a:outerShdw>
                </a:effectLst>
                <a:latin typeface="Chiller" panose="04020404031007020602" pitchFamily="82" charset="0"/>
              </a:rPr>
              <a:t>Sin</a:t>
            </a:r>
            <a:endParaRPr lang="en-US" sz="8000" b="1" dirty="0">
              <a:solidFill>
                <a:schemeClr val="bg1">
                  <a:lumMod val="95000"/>
                </a:schemeClr>
              </a:solidFill>
            </a:endParaRPr>
          </a:p>
        </p:txBody>
      </p:sp>
      <p:sp>
        <p:nvSpPr>
          <p:cNvPr id="5" name="TextBox 4"/>
          <p:cNvSpPr txBox="1"/>
          <p:nvPr/>
        </p:nvSpPr>
        <p:spPr>
          <a:xfrm>
            <a:off x="533400" y="1428750"/>
            <a:ext cx="8153400" cy="3323987"/>
          </a:xfrm>
          <a:prstGeom prst="rect">
            <a:avLst/>
          </a:prstGeom>
          <a:noFill/>
        </p:spPr>
        <p:txBody>
          <a:bodyPr wrap="square" rtlCol="0">
            <a:spAutoFit/>
          </a:bodyPr>
          <a:lstStyle/>
          <a:p>
            <a:pPr marL="285750" indent="-285750">
              <a:buFont typeface="Arial" panose="020B0604020202020204" pitchFamily="34" charset="0"/>
              <a:buChar char="•"/>
            </a:pPr>
            <a: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Making fun of a kid at school.</a:t>
            </a:r>
          </a:p>
          <a:p>
            <a:pPr marL="285750" indent="-285750">
              <a:buFont typeface="Arial" panose="020B0604020202020204" pitchFamily="34" charset="0"/>
              <a:buChar char="•"/>
            </a:pPr>
            <a: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Using curse words (cussing)</a:t>
            </a:r>
          </a:p>
          <a:p>
            <a:pPr marL="285750" indent="-285750">
              <a:buFont typeface="Arial" panose="020B0604020202020204" pitchFamily="34" charset="0"/>
              <a:buChar char="•"/>
            </a:pPr>
            <a: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Arguing with my parents</a:t>
            </a:r>
          </a:p>
          <a:p>
            <a:pPr marL="285750" indent="-285750">
              <a:buFont typeface="Arial" panose="020B0604020202020204" pitchFamily="34" charset="0"/>
              <a:buChar char="•"/>
            </a:pPr>
            <a: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Lying</a:t>
            </a:r>
          </a:p>
          <a:p>
            <a:pPr marL="285750" indent="-285750">
              <a:buFont typeface="Arial" panose="020B0604020202020204" pitchFamily="34" charset="0"/>
              <a:buChar char="•"/>
            </a:pPr>
            <a: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Telling my parents I will clean my room like they told me and then not doing it.</a:t>
            </a:r>
          </a:p>
          <a:p>
            <a:pPr marL="285750" indent="-285750">
              <a:buFont typeface="Arial" panose="020B0604020202020204" pitchFamily="34" charset="0"/>
              <a:buChar char="•"/>
            </a:pPr>
            <a:r>
              <a:rPr lang="en-US" sz="3000" dirty="0">
                <a:solidFill>
                  <a:schemeClr val="bg1">
                    <a:lumMod val="95000"/>
                  </a:schemeClr>
                </a:solidFill>
                <a:effectLst>
                  <a:outerShdw blurRad="38100" dist="38100" dir="2700000" algn="tl">
                    <a:srgbClr val="000000">
                      <a:alpha val="43137"/>
                    </a:srgbClr>
                  </a:outerShdw>
                </a:effectLst>
                <a:latin typeface="Arial Rounded MT Bold" panose="020F0704030504030204" pitchFamily="34" charset="0"/>
              </a:rPr>
              <a:t>Being disrespectful to a teacher     </a:t>
            </a:r>
          </a:p>
        </p:txBody>
      </p:sp>
    </p:spTree>
    <p:extLst>
      <p:ext uri="{BB962C8B-B14F-4D97-AF65-F5344CB8AC3E}">
        <p14:creationId xmlns:p14="http://schemas.microsoft.com/office/powerpoint/2010/main" val="3285425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1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1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1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1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353</TotalTime>
  <Words>1225</Words>
  <Application>Microsoft Office PowerPoint</Application>
  <PresentationFormat>On-screen Show (16:9)</PresentationFormat>
  <Paragraphs>128</Paragraphs>
  <Slides>53</Slides>
  <Notes>0</Notes>
  <HiddenSlides>0</HiddenSlides>
  <MMClips>0</MMClips>
  <ScaleCrop>false</ScaleCrop>
  <HeadingPairs>
    <vt:vector size="6" baseType="variant">
      <vt:variant>
        <vt:lpstr>Fonts Used</vt:lpstr>
      </vt:variant>
      <vt:variant>
        <vt:i4>8</vt:i4>
      </vt:variant>
      <vt:variant>
        <vt:lpstr>Theme</vt:lpstr>
      </vt:variant>
      <vt:variant>
        <vt:i4>15</vt:i4>
      </vt:variant>
      <vt:variant>
        <vt:lpstr>Slide Titles</vt:lpstr>
      </vt:variant>
      <vt:variant>
        <vt:i4>53</vt:i4>
      </vt:variant>
    </vt:vector>
  </HeadingPairs>
  <TitlesOfParts>
    <vt:vector size="76" baseType="lpstr">
      <vt:lpstr>Arial</vt:lpstr>
      <vt:lpstr>Arial Rounded MT Bold</vt:lpstr>
      <vt:lpstr>Bauhaus 93</vt:lpstr>
      <vt:lpstr>Calibri</vt:lpstr>
      <vt:lpstr>Californian FB</vt:lpstr>
      <vt:lpstr>Chiller</vt:lpstr>
      <vt:lpstr>Courier New</vt:lpstr>
      <vt:lpstr>Mistral</vt:lpstr>
      <vt:lpstr>Office Theme</vt:lpstr>
      <vt:lpstr>2_Office Theme</vt:lpstr>
      <vt:lpstr>4_Office Theme</vt:lpstr>
      <vt:lpstr>5_Office Theme</vt:lpstr>
      <vt:lpstr>7_Office Theme</vt:lpstr>
      <vt:lpstr>8_Office Theme</vt:lpstr>
      <vt:lpstr>6_Office Theme</vt:lpstr>
      <vt:lpstr>9_Office Theme</vt:lpstr>
      <vt:lpstr>10_Office Theme</vt:lpstr>
      <vt:lpstr>11_Office Theme</vt:lpstr>
      <vt:lpstr>1_Office Theme</vt:lpstr>
      <vt:lpstr>3_Office Theme</vt:lpstr>
      <vt:lpstr>12_Office Theme</vt:lpstr>
      <vt:lpstr>13_Office Theme</vt:lpstr>
      <vt:lpstr>14_Office Theme</vt:lpstr>
      <vt:lpstr>PowerPoint Presentation</vt:lpstr>
      <vt:lpstr>Sin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Judgment</vt:lpstr>
      <vt:lpstr>PowerPoint Presentation</vt:lpstr>
      <vt:lpstr>Today’s Verse: Judgment</vt:lpstr>
      <vt:lpstr>Today’s Bible History</vt:lpstr>
      <vt:lpstr>What God Will Judge:</vt:lpstr>
      <vt:lpstr>What God Will Judge:</vt:lpstr>
      <vt:lpstr>God Will Judge:</vt:lpstr>
      <vt:lpstr>PowerPoint Presentation</vt:lpstr>
      <vt:lpstr>Today’s Verse: Judgment</vt:lpstr>
      <vt:lpstr>PowerPoint Presentation</vt:lpstr>
      <vt:lpstr>Believe</vt:lpstr>
      <vt:lpstr>Believe</vt:lpstr>
      <vt:lpstr>Believe</vt:lpstr>
      <vt:lpstr>PowerPoint Presentation</vt:lpstr>
      <vt:lpstr>Believe</vt:lpstr>
      <vt:lpstr>Believe</vt:lpstr>
      <vt:lpstr>Believe</vt:lpstr>
      <vt:lpstr>PowerPoint Presentation</vt:lpstr>
      <vt:lpstr>Believe</vt:lpstr>
      <vt:lpstr>PowerPoint Presentation</vt:lpstr>
      <vt:lpstr>The Cross</vt:lpstr>
      <vt:lpstr>PowerPoint Presentation</vt:lpstr>
      <vt:lpstr>Today’s Verse:</vt:lpstr>
      <vt:lpstr>Today’s Story</vt:lpstr>
      <vt:lpstr>The Cross</vt:lpstr>
      <vt:lpstr>The Cross</vt:lpstr>
      <vt:lpstr>PowerPoint Presentation</vt:lpstr>
      <vt:lpstr>Today’s Verse:</vt:lpstr>
      <vt:lpstr>PowerPoint Presentation</vt:lpstr>
      <vt:lpstr>REPENT</vt:lpstr>
      <vt:lpstr>PowerPoint Presentation</vt:lpstr>
      <vt:lpstr>Today’s Verse</vt:lpstr>
      <vt:lpstr>PowerPoint Presentation</vt:lpstr>
      <vt:lpstr>REPENT</vt:lpstr>
      <vt:lpstr>Today’s Story</vt:lpstr>
      <vt:lpstr>PowerPoint Presentation</vt:lpstr>
      <vt:lpstr>PowerPoint Presentation</vt:lpstr>
      <vt:lpstr>Today’s Verse</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Derek Gentle</dc:creator>
  <cp:lastModifiedBy>Derek Gentle</cp:lastModifiedBy>
  <cp:revision>41</cp:revision>
  <dcterms:created xsi:type="dcterms:W3CDTF">2019-05-28T14:27:43Z</dcterms:created>
  <dcterms:modified xsi:type="dcterms:W3CDTF">2025-06-26T17:05:00Z</dcterms:modified>
</cp:coreProperties>
</file>